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68" r:id="rId6"/>
    <p:sldId id="261" r:id="rId7"/>
    <p:sldId id="312" r:id="rId8"/>
    <p:sldId id="313" r:id="rId9"/>
    <p:sldId id="314" r:id="rId10"/>
    <p:sldId id="271" r:id="rId11"/>
    <p:sldId id="265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74" r:id="rId22"/>
    <p:sldId id="324" r:id="rId23"/>
    <p:sldId id="332" r:id="rId24"/>
    <p:sldId id="325" r:id="rId25"/>
    <p:sldId id="326" r:id="rId26"/>
    <p:sldId id="328" r:id="rId27"/>
    <p:sldId id="327" r:id="rId28"/>
    <p:sldId id="329" r:id="rId29"/>
    <p:sldId id="331" r:id="rId30"/>
    <p:sldId id="330" r:id="rId31"/>
    <p:sldId id="262" r:id="rId32"/>
    <p:sldId id="290" r:id="rId33"/>
  </p:sldIdLst>
  <p:sldSz cx="9144000" cy="5143500" type="screen16x9"/>
  <p:notesSz cx="6858000" cy="9144000"/>
  <p:embeddedFontLst>
    <p:embeddedFont>
      <p:font typeface="Anaheim" panose="020B0604020202020204" charset="0"/>
      <p:regular r:id="rId35"/>
    </p:embeddedFont>
    <p:embeddedFont>
      <p:font typeface="Bebas Neue" panose="020B0606020202050201" pitchFamily="34" charset="0"/>
      <p:regular r:id="rId36"/>
    </p:embeddedFon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Nunito Light" pitchFamily="2" charset="0"/>
      <p:regular r:id="rId45"/>
      <p: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1F0EAC-D89B-49A7-9B85-614934C0F946}">
  <a:tblStyle styleId="{311F0EAC-D89B-49A7-9B85-614934C0F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4DADBC-6FA4-4B1C-BA52-5F1EA9A375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49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8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9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8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57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53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99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2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9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5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71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3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7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93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49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36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147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28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69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8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-690854" y="831214"/>
            <a:ext cx="1404077" cy="1318319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063173" y="3965293"/>
            <a:ext cx="1518102" cy="1898839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6" name="Google Shape;256;p24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59" name="Google Shape;259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2" name="Google Shape;262;p24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479425" y="23012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 rot="-3555177">
            <a:off x="-1456144" y="2911698"/>
            <a:ext cx="2122762" cy="19931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167265" y="3779125"/>
            <a:ext cx="360758" cy="258297"/>
            <a:chOff x="4992850" y="4345375"/>
            <a:chExt cx="607336" cy="638400"/>
          </a:xfrm>
        </p:grpSpPr>
        <p:sp>
          <p:nvSpPr>
            <p:cNvPr id="294" name="Google Shape;294;p2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6"/>
          <p:cNvSpPr/>
          <p:nvPr/>
        </p:nvSpPr>
        <p:spPr>
          <a:xfrm>
            <a:off x="8479425" y="5395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6"/>
          <p:cNvGrpSpPr/>
          <p:nvPr/>
        </p:nvGrpSpPr>
        <p:grpSpPr>
          <a:xfrm>
            <a:off x="485797" y="4603996"/>
            <a:ext cx="234196" cy="188409"/>
            <a:chOff x="5151797" y="479071"/>
            <a:chExt cx="234196" cy="188409"/>
          </a:xfrm>
        </p:grpSpPr>
        <p:sp>
          <p:nvSpPr>
            <p:cNvPr id="298" name="Google Shape;298;p2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8595429" y="3449772"/>
            <a:ext cx="234788" cy="188409"/>
            <a:chOff x="6428979" y="917397"/>
            <a:chExt cx="234788" cy="188409"/>
          </a:xfrm>
        </p:grpSpPr>
        <p:sp>
          <p:nvSpPr>
            <p:cNvPr id="301" name="Google Shape;301;p2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8652025" y="12314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3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4"/>
          </p:nvPr>
        </p:nvSpPr>
        <p:spPr>
          <a:xfrm>
            <a:off x="5152013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8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0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3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488179" y="523494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713225" y="228446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8512650" y="10056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70" r:id="rId10"/>
    <p:sldLayoutId id="2147483672" r:id="rId11"/>
    <p:sldLayoutId id="2147483677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model-human-activity-from-smartphone-data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code/zeinabesmaeilpour/human-activity-recognition/notebook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625819" y="826994"/>
            <a:ext cx="4100400" cy="18848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hr-H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Klasifikacija ljudskih aktivnosti u pametnim satovima</a:t>
            </a:r>
            <a:b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sz="2400" b="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538414" y="2651490"/>
            <a:ext cx="4100400" cy="2061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Projekat iz predmeta Digitalno procesiranje signala</a:t>
            </a:r>
            <a:endParaRPr lang="hr-HR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Student/ica: Amina Hromić	</a:t>
            </a:r>
            <a:endParaRPr lang="hr-HR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Profesor/ica: </a:t>
            </a:r>
            <a:r>
              <a:rPr lang="hr-HR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V. prof. dr Amila Akagić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7448" y="2518186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3BB30E-2602-0B27-9DE4-FC13D21D95D3}"/>
              </a:ext>
            </a:extLst>
          </p:cNvPr>
          <p:cNvSpPr txBox="1"/>
          <p:nvPr/>
        </p:nvSpPr>
        <p:spPr>
          <a:xfrm>
            <a:off x="-201707" y="4401304"/>
            <a:ext cx="373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Sarajevo, juni 2023.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3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9710A751-86D2-E8D1-CF3E-6153109F0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5411" y="2375537"/>
            <a:ext cx="3502959" cy="1060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podataka i kreiranje modela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F330F3-1E24-264C-43F7-8E21E1428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" t="6977" r="43924" b="5982"/>
          <a:stretch/>
        </p:blipFill>
        <p:spPr bwMode="auto">
          <a:xfrm>
            <a:off x="660020" y="990027"/>
            <a:ext cx="3911980" cy="104659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F70CEF-954B-FDF1-5838-CC47C9252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7" t="1665" r="42073" b="4186"/>
          <a:stretch/>
        </p:blipFill>
        <p:spPr bwMode="auto">
          <a:xfrm>
            <a:off x="4805758" y="1223783"/>
            <a:ext cx="3977532" cy="232381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FE095-7B8D-4AA0-9593-CADDC8A87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0" r="18979" b="2141"/>
          <a:stretch/>
        </p:blipFill>
        <p:spPr bwMode="auto">
          <a:xfrm>
            <a:off x="378138" y="2195538"/>
            <a:ext cx="4782074" cy="230771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F737F0-AFF7-8292-4A62-88164648B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" r="50904"/>
          <a:stretch/>
        </p:blipFill>
        <p:spPr bwMode="auto">
          <a:xfrm>
            <a:off x="1168783" y="993458"/>
            <a:ext cx="3085744" cy="366791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2AE36E-A90D-2ACF-4163-8445EE917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" t="1619" r="50278" b="1777"/>
          <a:stretch/>
        </p:blipFill>
        <p:spPr bwMode="auto">
          <a:xfrm>
            <a:off x="4778256" y="1606283"/>
            <a:ext cx="3306966" cy="205131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179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2BF3C-63E2-1494-DFE3-3974DD33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 t="1289" r="37981" b="1810"/>
          <a:stretch/>
        </p:blipFill>
        <p:spPr bwMode="auto">
          <a:xfrm>
            <a:off x="6325174" y="1726389"/>
            <a:ext cx="2523981" cy="19724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A41F2-B314-B67E-D3EE-9178E9A44B2A}"/>
              </a:ext>
            </a:extLst>
          </p:cNvPr>
          <p:cNvSpPr txBox="1"/>
          <p:nvPr/>
        </p:nvSpPr>
        <p:spPr>
          <a:xfrm>
            <a:off x="6180794" y="1268506"/>
            <a:ext cx="236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Subjekt 10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14DF0-4054-9624-DF03-2E62AD690497}"/>
              </a:ext>
            </a:extLst>
          </p:cNvPr>
          <p:cNvSpPr txBox="1"/>
          <p:nvPr/>
        </p:nvSpPr>
        <p:spPr>
          <a:xfrm>
            <a:off x="516785" y="815892"/>
            <a:ext cx="236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Subjekt 0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31938-3DB2-5144-E53B-9F485722B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3" r="14416"/>
          <a:stretch/>
        </p:blipFill>
        <p:spPr bwMode="auto">
          <a:xfrm>
            <a:off x="818150" y="1161265"/>
            <a:ext cx="2055680" cy="167024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E3078C-FC74-F926-9288-31C7FCBF80E8}"/>
              </a:ext>
            </a:extLst>
          </p:cNvPr>
          <p:cNvSpPr txBox="1"/>
          <p:nvPr/>
        </p:nvSpPr>
        <p:spPr>
          <a:xfrm>
            <a:off x="3494885" y="1140170"/>
            <a:ext cx="236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Subjekt 7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926B3-AA51-D393-3357-78C4D7D6B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6" r="9995"/>
          <a:stretch/>
        </p:blipFill>
        <p:spPr bwMode="auto">
          <a:xfrm>
            <a:off x="3595722" y="1493884"/>
            <a:ext cx="2380043" cy="197120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8A6EE-0E39-30DB-4FF6-951FACAE750C}"/>
              </a:ext>
            </a:extLst>
          </p:cNvPr>
          <p:cNvSpPr txBox="1"/>
          <p:nvPr/>
        </p:nvSpPr>
        <p:spPr>
          <a:xfrm>
            <a:off x="3348216" y="3999103"/>
            <a:ext cx="136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Subjekt 15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C85BD-58A4-E459-9A65-2F489FD7B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6" r="13149"/>
          <a:stretch/>
        </p:blipFill>
        <p:spPr bwMode="auto">
          <a:xfrm>
            <a:off x="1024404" y="3010468"/>
            <a:ext cx="2234436" cy="186017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704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FE91E-99E7-2E9A-CDEE-319B8A395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"/>
          <a:stretch/>
        </p:blipFill>
        <p:spPr bwMode="auto">
          <a:xfrm>
            <a:off x="803411" y="1145966"/>
            <a:ext cx="5156448" cy="26285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0BF0E-FBB7-5F36-FDD6-E94A2F014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2" t="2811" r="11770" b="2249"/>
          <a:stretch/>
        </p:blipFill>
        <p:spPr bwMode="auto">
          <a:xfrm>
            <a:off x="4063236" y="1808173"/>
            <a:ext cx="4097613" cy="2835011"/>
          </a:xfrm>
          <a:prstGeom prst="rect">
            <a:avLst/>
          </a:prstGeom>
          <a:ln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3CFA9F-C428-921A-045F-A0C384351732}"/>
              </a:ext>
            </a:extLst>
          </p:cNvPr>
          <p:cNvSpPr txBox="1"/>
          <p:nvPr/>
        </p:nvSpPr>
        <p:spPr>
          <a:xfrm>
            <a:off x="5929176" y="1337258"/>
            <a:ext cx="218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Ukupno ubrzanje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2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FE91E-99E7-2E9A-CDEE-319B8A395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"/>
          <a:stretch/>
        </p:blipFill>
        <p:spPr bwMode="auto">
          <a:xfrm>
            <a:off x="803411" y="1145966"/>
            <a:ext cx="5156448" cy="26285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3CFA9F-C428-921A-045F-A0C384351732}"/>
              </a:ext>
            </a:extLst>
          </p:cNvPr>
          <p:cNvSpPr txBox="1"/>
          <p:nvPr/>
        </p:nvSpPr>
        <p:spPr>
          <a:xfrm>
            <a:off x="5929176" y="1337258"/>
            <a:ext cx="218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Ubrzanje tijela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C9B1E-8549-47DC-7ED4-669387E15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8" r="14127" b="1959"/>
          <a:stretch/>
        </p:blipFill>
        <p:spPr bwMode="auto">
          <a:xfrm>
            <a:off x="4131989" y="1803376"/>
            <a:ext cx="3837100" cy="2672371"/>
          </a:xfrm>
          <a:prstGeom prst="rect">
            <a:avLst/>
          </a:prstGeom>
          <a:ln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EED55-9CB3-DEB9-E0C4-BE12F0AA7D65}"/>
              </a:ext>
            </a:extLst>
          </p:cNvPr>
          <p:cNvSpPr txBox="1"/>
          <p:nvPr/>
        </p:nvSpPr>
        <p:spPr>
          <a:xfrm>
            <a:off x="3368844" y="1406780"/>
            <a:ext cx="214505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hr-HR" sz="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pyplot.hist(to_series(subX[:,:,3+i]), bins=100) 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343984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FE91E-99E7-2E9A-CDEE-319B8A395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"/>
          <a:stretch/>
        </p:blipFill>
        <p:spPr bwMode="auto">
          <a:xfrm>
            <a:off x="803411" y="1145966"/>
            <a:ext cx="5156448" cy="26285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3CFA9F-C428-921A-045F-A0C384351732}"/>
              </a:ext>
            </a:extLst>
          </p:cNvPr>
          <p:cNvSpPr txBox="1"/>
          <p:nvPr/>
        </p:nvSpPr>
        <p:spPr>
          <a:xfrm>
            <a:off x="5929176" y="1337258"/>
            <a:ext cx="218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Pozicija tijela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ED55-9CB3-DEB9-E0C4-BE12F0AA7D65}"/>
              </a:ext>
            </a:extLst>
          </p:cNvPr>
          <p:cNvSpPr txBox="1"/>
          <p:nvPr/>
        </p:nvSpPr>
        <p:spPr>
          <a:xfrm>
            <a:off x="3368844" y="1406780"/>
            <a:ext cx="2186308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hr-HR" sz="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pyplot.hist(to_series(subX[:,:,6+i]), bins=100)</a:t>
            </a:r>
            <a:endParaRPr lang="en-GB" sz="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92BC-8B3A-DA08-CFAD-01C9DC380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 t="1361" r="34128" b="2702"/>
          <a:stretch/>
        </p:blipFill>
        <p:spPr bwMode="auto">
          <a:xfrm>
            <a:off x="5032636" y="1725673"/>
            <a:ext cx="3588157" cy="2502568"/>
          </a:xfrm>
          <a:prstGeom prst="rect">
            <a:avLst/>
          </a:prstGeom>
          <a:ln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254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CFA9F-C428-921A-045F-A0C384351732}"/>
              </a:ext>
            </a:extLst>
          </p:cNvPr>
          <p:cNvSpPr txBox="1"/>
          <p:nvPr/>
        </p:nvSpPr>
        <p:spPr>
          <a:xfrm>
            <a:off x="5413536" y="849119"/>
            <a:ext cx="218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ukupnog ubrzanja po aktivnosti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D0D8F-D7C7-4C8E-4997-368C4BAEE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2" r="6139" b="3063"/>
          <a:stretch/>
        </p:blipFill>
        <p:spPr>
          <a:xfrm>
            <a:off x="797523" y="854065"/>
            <a:ext cx="3469517" cy="262477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C9AF1-7B75-35FB-49E4-788DF99E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" r="43483"/>
          <a:stretch/>
        </p:blipFill>
        <p:spPr bwMode="auto">
          <a:xfrm>
            <a:off x="893774" y="3641760"/>
            <a:ext cx="3343136" cy="121899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BD519-88ED-17B8-32BE-25693AF61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" t="1573" r="40064" b="2005"/>
          <a:stretch/>
        </p:blipFill>
        <p:spPr bwMode="auto">
          <a:xfrm>
            <a:off x="4599500" y="1418291"/>
            <a:ext cx="3923482" cy="322933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05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i grafički prikaz podataka žiroskopa i akceleratora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CFA9F-C428-921A-045F-A0C384351732}"/>
              </a:ext>
            </a:extLst>
          </p:cNvPr>
          <p:cNvSpPr txBox="1"/>
          <p:nvPr/>
        </p:nvSpPr>
        <p:spPr>
          <a:xfrm>
            <a:off x="1370926" y="910995"/>
            <a:ext cx="218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ubrzanja tijela po aktivnosti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463E1-1CC7-24A8-FCF7-705DA03D7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" t="971" r="6857" b="2036"/>
          <a:stretch/>
        </p:blipFill>
        <p:spPr>
          <a:xfrm>
            <a:off x="536265" y="1484446"/>
            <a:ext cx="4007690" cy="284004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F0E3-DEF8-D6BC-BE49-C85BDABB68C7}"/>
              </a:ext>
            </a:extLst>
          </p:cNvPr>
          <p:cNvSpPr txBox="1"/>
          <p:nvPr/>
        </p:nvSpPr>
        <p:spPr>
          <a:xfrm>
            <a:off x="5717190" y="912141"/>
            <a:ext cx="218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položaja tijela po aktivnosti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A8E42-03B5-9121-D572-F4210EFE8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2081" r="3225" b="2104"/>
          <a:stretch/>
        </p:blipFill>
        <p:spPr>
          <a:xfrm>
            <a:off x="4723254" y="1497039"/>
            <a:ext cx="4029193" cy="283432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456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Grafički prikaz vremenskog trajanja aktivnosti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E812A-EE3F-253F-016C-44B21874F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475" r="17185" b="2290"/>
          <a:stretch/>
        </p:blipFill>
        <p:spPr bwMode="auto">
          <a:xfrm>
            <a:off x="371259" y="660017"/>
            <a:ext cx="3967391" cy="273632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649BE-2F78-F598-51E4-379A89B5D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8" r="44509"/>
          <a:stretch/>
        </p:blipFill>
        <p:spPr bwMode="auto">
          <a:xfrm>
            <a:off x="5314519" y="819003"/>
            <a:ext cx="3506347" cy="33512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D95E4-B3EE-71FA-714E-A35CF5B78A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6" t="3551" r="41303" b="4376"/>
          <a:stretch/>
        </p:blipFill>
        <p:spPr bwMode="auto">
          <a:xfrm>
            <a:off x="2062556" y="2880703"/>
            <a:ext cx="3183211" cy="183930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63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Faze izgradnje modela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3" name="Google Shape;663;p38"/>
          <p:cNvGraphicFramePr/>
          <p:nvPr>
            <p:extLst>
              <p:ext uri="{D42A27DB-BD31-4B8C-83A1-F6EECF244321}">
                <p14:modId xmlns:p14="http://schemas.microsoft.com/office/powerpoint/2010/main" val="1308369724"/>
              </p:ext>
            </p:extLst>
          </p:nvPr>
        </p:nvGraphicFramePr>
        <p:xfrm>
          <a:off x="726875" y="1498790"/>
          <a:ext cx="7704000" cy="2270630"/>
        </p:xfrm>
        <a:graphic>
          <a:graphicData uri="http://schemas.openxmlformats.org/drawingml/2006/table">
            <a:tbl>
              <a:tblPr>
                <a:noFill/>
                <a:tableStyleId>{311F0EAC-D89B-49A7-9B85-614934C0F946}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0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Prikupljanje podataka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30 ljudi između 19 i 48 godina; uređaj </a:t>
                      </a:r>
                      <a:r>
                        <a:rPr lang="hr-HR" sz="1100" b="0" i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Samsung Galaxy S II</a:t>
                      </a:r>
                      <a:r>
                        <a:rPr lang="hr-HR" sz="11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; frekvencija = 50 Hz</a:t>
                      </a:r>
                      <a:r>
                        <a:rPr lang="hr-HR" sz="1100" b="0" i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; </a:t>
                      </a:r>
                      <a:r>
                        <a:rPr lang="hr-HR" sz="11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6 aktivnosti; </a:t>
                      </a:r>
                      <a:r>
                        <a:rPr lang="hr-HR" sz="1100" b="0" i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train</a:t>
                      </a:r>
                      <a:r>
                        <a:rPr lang="hr-HR" sz="11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 i </a:t>
                      </a:r>
                      <a:r>
                        <a:rPr lang="hr-HR" sz="1100" b="0" i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test</a:t>
                      </a:r>
                      <a:r>
                        <a:rPr lang="hr-HR" sz="11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 podaci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Pretprocesiranje podataka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primjena filtera; provjera nultih i duplih vrijednosti; provjera ispravnosti podataka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Analiza podataka</a:t>
                      </a:r>
                      <a:endParaRPr lang="bs-Latn-BA"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identifikacija oblika distribucije za različite aktivnosti; vizualizacija utrošenog vremena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Treniranje i testiranje modela</a:t>
                      </a:r>
                      <a:endParaRPr lang="bs-Latn-BA"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upoređivanje rezultata iz </a:t>
                      </a:r>
                      <a:r>
                        <a:rPr lang="bs-Latn-BA" sz="1100" i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train</a:t>
                      </a: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i </a:t>
                      </a:r>
                      <a:r>
                        <a:rPr lang="bs-Latn-BA" sz="1100" i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test</a:t>
                      </a: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foldera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Primjena klasifikatora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logistička regresija: SVM; LDA; RFA; DTA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Analiza i upoređivanje različitih modela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Tačnost (accuracy); </a:t>
                      </a:r>
                      <a:r>
                        <a:rPr lang="bs-Latn-BA" sz="1100" i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confusion</a:t>
                      </a:r>
                      <a:r>
                        <a:rPr lang="bs-Latn-BA" sz="11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matrice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67" name="Google Shape;667;p38"/>
          <p:cNvGrpSpPr/>
          <p:nvPr/>
        </p:nvGrpSpPr>
        <p:grpSpPr>
          <a:xfrm>
            <a:off x="7777347" y="258196"/>
            <a:ext cx="234196" cy="188409"/>
            <a:chOff x="3889166" y="1636096"/>
            <a:chExt cx="98179" cy="78984"/>
          </a:xfrm>
        </p:grpSpPr>
        <p:sp>
          <p:nvSpPr>
            <p:cNvPr id="668" name="Google Shape;668;p38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0" name="Google Shape;670;p38"/>
          <p:cNvGrpSpPr/>
          <p:nvPr/>
        </p:nvGrpSpPr>
        <p:grpSpPr>
          <a:xfrm>
            <a:off x="720004" y="4016772"/>
            <a:ext cx="234788" cy="188409"/>
            <a:chOff x="4424582" y="1819850"/>
            <a:chExt cx="98427" cy="78984"/>
          </a:xfrm>
        </p:grpSpPr>
        <p:sp>
          <p:nvSpPr>
            <p:cNvPr id="671" name="Google Shape;671;p38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72318" y="201708"/>
            <a:ext cx="350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Grafički prikaz vremenskog trajanja aktivnosti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18BBF-46C4-F4B8-F187-1622A545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5" t="1131" r="4838" b="3595"/>
          <a:stretch/>
        </p:blipFill>
        <p:spPr>
          <a:xfrm>
            <a:off x="666892" y="1265034"/>
            <a:ext cx="3234365" cy="242006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E1F0F-27D7-7713-F724-3380F80DD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2" t="922" r="40922" b="2162"/>
          <a:stretch/>
        </p:blipFill>
        <p:spPr bwMode="auto">
          <a:xfrm>
            <a:off x="4461997" y="1265035"/>
            <a:ext cx="3513221" cy="3286340"/>
          </a:xfrm>
          <a:prstGeom prst="rect">
            <a:avLst/>
          </a:prstGeom>
          <a:ln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1BE4D-E50B-A137-20F1-9E82C3994F64}"/>
              </a:ext>
            </a:extLst>
          </p:cNvPr>
          <p:cNvSpPr txBox="1"/>
          <p:nvPr/>
        </p:nvSpPr>
        <p:spPr>
          <a:xfrm>
            <a:off x="776897" y="917874"/>
            <a:ext cx="2813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podaci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24A3A-B86D-45A9-F45D-A3BF82F0BC09}"/>
              </a:ext>
            </a:extLst>
          </p:cNvPr>
          <p:cNvSpPr txBox="1"/>
          <p:nvPr/>
        </p:nvSpPr>
        <p:spPr>
          <a:xfrm>
            <a:off x="4581638" y="917874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podaci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9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55"/>
          <p:cNvGrpSpPr/>
          <p:nvPr/>
        </p:nvGrpSpPr>
        <p:grpSpPr>
          <a:xfrm>
            <a:off x="5144825" y="1038383"/>
            <a:ext cx="3285957" cy="3592583"/>
            <a:chOff x="5144825" y="1038383"/>
            <a:chExt cx="3285957" cy="3592583"/>
          </a:xfrm>
        </p:grpSpPr>
        <p:sp>
          <p:nvSpPr>
            <p:cNvPr id="2037" name="Google Shape;2037;p55"/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9" name="Google Shape;2039;p55"/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2040" name="Google Shape;2040;p55"/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5"/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5"/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7" name="Google Shape;2047;p55"/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2048" name="Google Shape;2048;p55"/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2049" name="Google Shape;2049;p55"/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0" name="Google Shape;2050;p55"/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1" name="Google Shape;2051;p55"/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2" name="Google Shape;2052;p55"/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3" name="Google Shape;2053;p55"/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54" name="Google Shape;2054;p55"/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55"/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55"/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55"/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55"/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55"/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55"/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55"/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55"/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55"/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55"/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55"/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55"/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55"/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55"/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55"/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55"/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55"/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55"/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55"/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55"/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55"/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55"/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55"/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55"/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55"/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55"/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55"/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55"/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55"/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55"/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55"/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88" name="Google Shape;2088;p55"/>
          <p:cNvGrpSpPr/>
          <p:nvPr/>
        </p:nvGrpSpPr>
        <p:grpSpPr>
          <a:xfrm>
            <a:off x="8004015" y="3168825"/>
            <a:ext cx="360758" cy="258297"/>
            <a:chOff x="4992850" y="4345375"/>
            <a:chExt cx="607336" cy="638400"/>
          </a:xfrm>
        </p:grpSpPr>
        <p:sp>
          <p:nvSpPr>
            <p:cNvPr id="2089" name="Google Shape;2089;p5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55"/>
          <p:cNvSpPr/>
          <p:nvPr/>
        </p:nvSpPr>
        <p:spPr>
          <a:xfrm>
            <a:off x="7714825" y="4103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55"/>
          <p:cNvGrpSpPr/>
          <p:nvPr/>
        </p:nvGrpSpPr>
        <p:grpSpPr>
          <a:xfrm>
            <a:off x="5626211" y="2413150"/>
            <a:ext cx="545750" cy="632756"/>
            <a:chOff x="3479225" y="2442689"/>
            <a:chExt cx="179293" cy="207877"/>
          </a:xfrm>
        </p:grpSpPr>
        <p:sp>
          <p:nvSpPr>
            <p:cNvPr id="2093" name="Google Shape;2093;p55"/>
            <p:cNvSpPr/>
            <p:nvPr/>
          </p:nvSpPr>
          <p:spPr>
            <a:xfrm>
              <a:off x="3479225" y="2485481"/>
              <a:ext cx="21327" cy="165082"/>
            </a:xfrm>
            <a:custGeom>
              <a:avLst/>
              <a:gdLst/>
              <a:ahLst/>
              <a:cxnLst/>
              <a:rect l="l" t="t" r="r" b="b"/>
              <a:pathLst>
                <a:path w="617" h="4776" extrusionOk="0">
                  <a:moveTo>
                    <a:pt x="1" y="0"/>
                  </a:moveTo>
                  <a:lnTo>
                    <a:pt x="1" y="4775"/>
                  </a:lnTo>
                  <a:lnTo>
                    <a:pt x="616" y="4775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518838" y="2552712"/>
              <a:ext cx="21569" cy="97854"/>
            </a:xfrm>
            <a:custGeom>
              <a:avLst/>
              <a:gdLst/>
              <a:ahLst/>
              <a:cxnLst/>
              <a:rect l="l" t="t" r="r" b="b"/>
              <a:pathLst>
                <a:path w="624" h="2831" extrusionOk="0">
                  <a:moveTo>
                    <a:pt x="1" y="1"/>
                  </a:moveTo>
                  <a:lnTo>
                    <a:pt x="1" y="2830"/>
                  </a:lnTo>
                  <a:lnTo>
                    <a:pt x="623" y="2830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558727" y="2499895"/>
              <a:ext cx="20324" cy="150669"/>
            </a:xfrm>
            <a:custGeom>
              <a:avLst/>
              <a:gdLst/>
              <a:ahLst/>
              <a:cxnLst/>
              <a:rect l="l" t="t" r="r" b="b"/>
              <a:pathLst>
                <a:path w="588" h="4359" extrusionOk="0">
                  <a:moveTo>
                    <a:pt x="0" y="1"/>
                  </a:moveTo>
                  <a:lnTo>
                    <a:pt x="0" y="4358"/>
                  </a:lnTo>
                  <a:lnTo>
                    <a:pt x="587" y="435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598339" y="2442689"/>
              <a:ext cx="20324" cy="207874"/>
            </a:xfrm>
            <a:custGeom>
              <a:avLst/>
              <a:gdLst/>
              <a:ahLst/>
              <a:cxnLst/>
              <a:rect l="l" t="t" r="r" b="b"/>
              <a:pathLst>
                <a:path w="588" h="6014" extrusionOk="0">
                  <a:moveTo>
                    <a:pt x="0" y="0"/>
                  </a:moveTo>
                  <a:lnTo>
                    <a:pt x="0" y="6013"/>
                  </a:lnTo>
                  <a:lnTo>
                    <a:pt x="587" y="601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638194" y="2537538"/>
              <a:ext cx="20324" cy="113028"/>
            </a:xfrm>
            <a:custGeom>
              <a:avLst/>
              <a:gdLst/>
              <a:ahLst/>
              <a:cxnLst/>
              <a:rect l="l" t="t" r="r" b="b"/>
              <a:pathLst>
                <a:path w="588" h="3270" extrusionOk="0">
                  <a:moveTo>
                    <a:pt x="0" y="1"/>
                  </a:moveTo>
                  <a:lnTo>
                    <a:pt x="0" y="3269"/>
                  </a:lnTo>
                  <a:lnTo>
                    <a:pt x="587" y="3269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55"/>
          <p:cNvGrpSpPr/>
          <p:nvPr/>
        </p:nvGrpSpPr>
        <p:grpSpPr>
          <a:xfrm>
            <a:off x="6820880" y="1304435"/>
            <a:ext cx="957285" cy="300300"/>
            <a:chOff x="3583454" y="2026924"/>
            <a:chExt cx="430899" cy="135173"/>
          </a:xfrm>
        </p:grpSpPr>
        <p:sp>
          <p:nvSpPr>
            <p:cNvPr id="2099" name="Google Shape;2099;p55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55"/>
          <p:cNvGrpSpPr/>
          <p:nvPr/>
        </p:nvGrpSpPr>
        <p:grpSpPr>
          <a:xfrm>
            <a:off x="6171951" y="1455061"/>
            <a:ext cx="390430" cy="432449"/>
            <a:chOff x="3306034" y="1949508"/>
            <a:chExt cx="175743" cy="194657"/>
          </a:xfrm>
        </p:grpSpPr>
        <p:sp>
          <p:nvSpPr>
            <p:cNvPr id="2120" name="Google Shape;2120;p55"/>
            <p:cNvSpPr/>
            <p:nvPr/>
          </p:nvSpPr>
          <p:spPr>
            <a:xfrm>
              <a:off x="3335979" y="1979047"/>
              <a:ext cx="113719" cy="156961"/>
            </a:xfrm>
            <a:custGeom>
              <a:avLst/>
              <a:gdLst/>
              <a:ahLst/>
              <a:cxnLst/>
              <a:rect l="l" t="t" r="r" b="b"/>
              <a:pathLst>
                <a:path w="3361" h="4639" extrusionOk="0">
                  <a:moveTo>
                    <a:pt x="1704" y="1"/>
                  </a:moveTo>
                  <a:cubicBezTo>
                    <a:pt x="1639" y="1"/>
                    <a:pt x="1573" y="4"/>
                    <a:pt x="1507" y="12"/>
                  </a:cubicBezTo>
                  <a:cubicBezTo>
                    <a:pt x="708" y="104"/>
                    <a:pt x="92" y="748"/>
                    <a:pt x="35" y="1575"/>
                  </a:cubicBezTo>
                  <a:cubicBezTo>
                    <a:pt x="0" y="2134"/>
                    <a:pt x="269" y="2608"/>
                    <a:pt x="651" y="2934"/>
                  </a:cubicBezTo>
                  <a:cubicBezTo>
                    <a:pt x="884" y="3139"/>
                    <a:pt x="1061" y="3436"/>
                    <a:pt x="1097" y="3754"/>
                  </a:cubicBezTo>
                  <a:lnTo>
                    <a:pt x="1181" y="4405"/>
                  </a:lnTo>
                  <a:cubicBezTo>
                    <a:pt x="1181" y="4525"/>
                    <a:pt x="1302" y="4639"/>
                    <a:pt x="1450" y="4639"/>
                  </a:cubicBezTo>
                  <a:lnTo>
                    <a:pt x="1981" y="4639"/>
                  </a:lnTo>
                  <a:cubicBezTo>
                    <a:pt x="2122" y="4639"/>
                    <a:pt x="2243" y="4525"/>
                    <a:pt x="2243" y="4377"/>
                  </a:cubicBezTo>
                  <a:lnTo>
                    <a:pt x="2335" y="3754"/>
                  </a:lnTo>
                  <a:cubicBezTo>
                    <a:pt x="2363" y="3436"/>
                    <a:pt x="2511" y="3139"/>
                    <a:pt x="2745" y="2934"/>
                  </a:cubicBezTo>
                  <a:cubicBezTo>
                    <a:pt x="3127" y="2637"/>
                    <a:pt x="3360" y="2163"/>
                    <a:pt x="3360" y="1667"/>
                  </a:cubicBezTo>
                  <a:cubicBezTo>
                    <a:pt x="3334" y="729"/>
                    <a:pt x="2617" y="1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371879" y="2112055"/>
              <a:ext cx="44053" cy="32109"/>
            </a:xfrm>
            <a:custGeom>
              <a:avLst/>
              <a:gdLst/>
              <a:ahLst/>
              <a:cxnLst/>
              <a:rect l="l" t="t" r="r" b="b"/>
              <a:pathLst>
                <a:path w="1302" h="949" extrusionOk="0">
                  <a:moveTo>
                    <a:pt x="0" y="0"/>
                  </a:moveTo>
                  <a:lnTo>
                    <a:pt x="0" y="297"/>
                  </a:lnTo>
                  <a:cubicBezTo>
                    <a:pt x="0" y="651"/>
                    <a:pt x="297" y="948"/>
                    <a:pt x="651" y="948"/>
                  </a:cubicBezTo>
                  <a:cubicBezTo>
                    <a:pt x="1005" y="920"/>
                    <a:pt x="1302" y="651"/>
                    <a:pt x="1302" y="269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363014" y="2022762"/>
              <a:ext cx="58907" cy="95279"/>
            </a:xfrm>
            <a:custGeom>
              <a:avLst/>
              <a:gdLst/>
              <a:ahLst/>
              <a:cxnLst/>
              <a:rect l="l" t="t" r="r" b="b"/>
              <a:pathLst>
                <a:path w="1741" h="2816" extrusionOk="0">
                  <a:moveTo>
                    <a:pt x="1210" y="163"/>
                  </a:moveTo>
                  <a:cubicBezTo>
                    <a:pt x="1238" y="198"/>
                    <a:pt x="1267" y="255"/>
                    <a:pt x="1267" y="283"/>
                  </a:cubicBezTo>
                  <a:cubicBezTo>
                    <a:pt x="1295" y="375"/>
                    <a:pt x="1295" y="432"/>
                    <a:pt x="1295" y="489"/>
                  </a:cubicBezTo>
                  <a:cubicBezTo>
                    <a:pt x="1267" y="552"/>
                    <a:pt x="1238" y="581"/>
                    <a:pt x="1182" y="581"/>
                  </a:cubicBezTo>
                  <a:cubicBezTo>
                    <a:pt x="1118" y="581"/>
                    <a:pt x="1090" y="552"/>
                    <a:pt x="1090" y="489"/>
                  </a:cubicBezTo>
                  <a:cubicBezTo>
                    <a:pt x="1062" y="460"/>
                    <a:pt x="1062" y="404"/>
                    <a:pt x="1090" y="340"/>
                  </a:cubicBezTo>
                  <a:cubicBezTo>
                    <a:pt x="1118" y="283"/>
                    <a:pt x="1147" y="227"/>
                    <a:pt x="1210" y="163"/>
                  </a:cubicBezTo>
                  <a:close/>
                  <a:moveTo>
                    <a:pt x="616" y="227"/>
                  </a:moveTo>
                  <a:cubicBezTo>
                    <a:pt x="680" y="255"/>
                    <a:pt x="708" y="340"/>
                    <a:pt x="736" y="404"/>
                  </a:cubicBezTo>
                  <a:cubicBezTo>
                    <a:pt x="736" y="489"/>
                    <a:pt x="736" y="552"/>
                    <a:pt x="680" y="609"/>
                  </a:cubicBezTo>
                  <a:cubicBezTo>
                    <a:pt x="663" y="642"/>
                    <a:pt x="625" y="656"/>
                    <a:pt x="584" y="656"/>
                  </a:cubicBezTo>
                  <a:cubicBezTo>
                    <a:pt x="556" y="656"/>
                    <a:pt x="526" y="649"/>
                    <a:pt x="503" y="637"/>
                  </a:cubicBezTo>
                  <a:cubicBezTo>
                    <a:pt x="474" y="609"/>
                    <a:pt x="474" y="581"/>
                    <a:pt x="439" y="517"/>
                  </a:cubicBezTo>
                  <a:cubicBezTo>
                    <a:pt x="439" y="432"/>
                    <a:pt x="503" y="283"/>
                    <a:pt x="616" y="227"/>
                  </a:cubicBezTo>
                  <a:close/>
                  <a:moveTo>
                    <a:pt x="995" y="0"/>
                  </a:moveTo>
                  <a:cubicBezTo>
                    <a:pt x="861" y="0"/>
                    <a:pt x="730" y="70"/>
                    <a:pt x="616" y="135"/>
                  </a:cubicBezTo>
                  <a:cubicBezTo>
                    <a:pt x="559" y="107"/>
                    <a:pt x="531" y="107"/>
                    <a:pt x="474" y="78"/>
                  </a:cubicBezTo>
                  <a:cubicBezTo>
                    <a:pt x="326" y="78"/>
                    <a:pt x="206" y="107"/>
                    <a:pt x="149" y="163"/>
                  </a:cubicBezTo>
                  <a:cubicBezTo>
                    <a:pt x="0" y="340"/>
                    <a:pt x="121" y="729"/>
                    <a:pt x="206" y="991"/>
                  </a:cubicBezTo>
                  <a:cubicBezTo>
                    <a:pt x="234" y="1047"/>
                    <a:pt x="262" y="1111"/>
                    <a:pt x="262" y="1168"/>
                  </a:cubicBezTo>
                  <a:cubicBezTo>
                    <a:pt x="382" y="1642"/>
                    <a:pt x="503" y="2109"/>
                    <a:pt x="588" y="2583"/>
                  </a:cubicBezTo>
                  <a:lnTo>
                    <a:pt x="616" y="2788"/>
                  </a:lnTo>
                  <a:cubicBezTo>
                    <a:pt x="651" y="2788"/>
                    <a:pt x="651" y="2816"/>
                    <a:pt x="651" y="2816"/>
                  </a:cubicBezTo>
                  <a:lnTo>
                    <a:pt x="680" y="2816"/>
                  </a:lnTo>
                  <a:cubicBezTo>
                    <a:pt x="680" y="2788"/>
                    <a:pt x="708" y="2788"/>
                    <a:pt x="680" y="2759"/>
                  </a:cubicBezTo>
                  <a:lnTo>
                    <a:pt x="651" y="2583"/>
                  </a:lnTo>
                  <a:cubicBezTo>
                    <a:pt x="559" y="2109"/>
                    <a:pt x="439" y="1613"/>
                    <a:pt x="326" y="1139"/>
                  </a:cubicBezTo>
                  <a:cubicBezTo>
                    <a:pt x="326" y="1111"/>
                    <a:pt x="298" y="1047"/>
                    <a:pt x="262" y="963"/>
                  </a:cubicBezTo>
                  <a:cubicBezTo>
                    <a:pt x="177" y="729"/>
                    <a:pt x="57" y="340"/>
                    <a:pt x="177" y="198"/>
                  </a:cubicBezTo>
                  <a:cubicBezTo>
                    <a:pt x="234" y="135"/>
                    <a:pt x="326" y="135"/>
                    <a:pt x="474" y="135"/>
                  </a:cubicBezTo>
                  <a:cubicBezTo>
                    <a:pt x="503" y="163"/>
                    <a:pt x="531" y="163"/>
                    <a:pt x="559" y="198"/>
                  </a:cubicBezTo>
                  <a:cubicBezTo>
                    <a:pt x="439" y="283"/>
                    <a:pt x="382" y="404"/>
                    <a:pt x="382" y="552"/>
                  </a:cubicBezTo>
                  <a:cubicBezTo>
                    <a:pt x="411" y="609"/>
                    <a:pt x="439" y="665"/>
                    <a:pt x="474" y="694"/>
                  </a:cubicBezTo>
                  <a:cubicBezTo>
                    <a:pt x="507" y="707"/>
                    <a:pt x="545" y="716"/>
                    <a:pt x="582" y="716"/>
                  </a:cubicBezTo>
                  <a:cubicBezTo>
                    <a:pt x="642" y="716"/>
                    <a:pt x="701" y="694"/>
                    <a:pt x="736" y="637"/>
                  </a:cubicBezTo>
                  <a:cubicBezTo>
                    <a:pt x="793" y="581"/>
                    <a:pt x="793" y="489"/>
                    <a:pt x="793" y="404"/>
                  </a:cubicBezTo>
                  <a:cubicBezTo>
                    <a:pt x="765" y="312"/>
                    <a:pt x="736" y="255"/>
                    <a:pt x="651" y="198"/>
                  </a:cubicBezTo>
                  <a:cubicBezTo>
                    <a:pt x="761" y="127"/>
                    <a:pt x="875" y="60"/>
                    <a:pt x="990" y="60"/>
                  </a:cubicBezTo>
                  <a:cubicBezTo>
                    <a:pt x="1023" y="60"/>
                    <a:pt x="1057" y="66"/>
                    <a:pt x="1090" y="78"/>
                  </a:cubicBezTo>
                  <a:cubicBezTo>
                    <a:pt x="1118" y="78"/>
                    <a:pt x="1147" y="107"/>
                    <a:pt x="1147" y="135"/>
                  </a:cubicBezTo>
                  <a:cubicBezTo>
                    <a:pt x="1090" y="163"/>
                    <a:pt x="1062" y="255"/>
                    <a:pt x="1033" y="312"/>
                  </a:cubicBezTo>
                  <a:cubicBezTo>
                    <a:pt x="1005" y="404"/>
                    <a:pt x="1005" y="460"/>
                    <a:pt x="1033" y="517"/>
                  </a:cubicBezTo>
                  <a:cubicBezTo>
                    <a:pt x="1033" y="581"/>
                    <a:pt x="1090" y="637"/>
                    <a:pt x="1147" y="637"/>
                  </a:cubicBezTo>
                  <a:cubicBezTo>
                    <a:pt x="1159" y="641"/>
                    <a:pt x="1171" y="643"/>
                    <a:pt x="1183" y="643"/>
                  </a:cubicBezTo>
                  <a:cubicBezTo>
                    <a:pt x="1260" y="643"/>
                    <a:pt x="1328" y="568"/>
                    <a:pt x="1359" y="489"/>
                  </a:cubicBezTo>
                  <a:cubicBezTo>
                    <a:pt x="1387" y="432"/>
                    <a:pt x="1359" y="375"/>
                    <a:pt x="1323" y="283"/>
                  </a:cubicBezTo>
                  <a:cubicBezTo>
                    <a:pt x="1295" y="227"/>
                    <a:pt x="1267" y="163"/>
                    <a:pt x="1238" y="135"/>
                  </a:cubicBezTo>
                  <a:cubicBezTo>
                    <a:pt x="1267" y="107"/>
                    <a:pt x="1295" y="78"/>
                    <a:pt x="1323" y="78"/>
                  </a:cubicBezTo>
                  <a:cubicBezTo>
                    <a:pt x="1351" y="72"/>
                    <a:pt x="1381" y="68"/>
                    <a:pt x="1410" y="68"/>
                  </a:cubicBezTo>
                  <a:cubicBezTo>
                    <a:pt x="1506" y="68"/>
                    <a:pt x="1599" y="106"/>
                    <a:pt x="1621" y="198"/>
                  </a:cubicBezTo>
                  <a:cubicBezTo>
                    <a:pt x="1677" y="255"/>
                    <a:pt x="1649" y="340"/>
                    <a:pt x="1649" y="432"/>
                  </a:cubicBezTo>
                  <a:cubicBezTo>
                    <a:pt x="1621" y="665"/>
                    <a:pt x="1564" y="906"/>
                    <a:pt x="1500" y="1111"/>
                  </a:cubicBezTo>
                  <a:cubicBezTo>
                    <a:pt x="1472" y="1288"/>
                    <a:pt x="1415" y="1465"/>
                    <a:pt x="1387" y="1613"/>
                  </a:cubicBezTo>
                  <a:lnTo>
                    <a:pt x="1182" y="2731"/>
                  </a:lnTo>
                  <a:cubicBezTo>
                    <a:pt x="1182" y="2759"/>
                    <a:pt x="1210" y="2759"/>
                    <a:pt x="1210" y="2759"/>
                  </a:cubicBezTo>
                  <a:lnTo>
                    <a:pt x="1238" y="2759"/>
                  </a:lnTo>
                  <a:lnTo>
                    <a:pt x="1444" y="1642"/>
                  </a:lnTo>
                  <a:cubicBezTo>
                    <a:pt x="1472" y="1465"/>
                    <a:pt x="1536" y="1288"/>
                    <a:pt x="1564" y="1139"/>
                  </a:cubicBezTo>
                  <a:cubicBezTo>
                    <a:pt x="1621" y="906"/>
                    <a:pt x="1677" y="665"/>
                    <a:pt x="1712" y="432"/>
                  </a:cubicBezTo>
                  <a:cubicBezTo>
                    <a:pt x="1712" y="340"/>
                    <a:pt x="1741" y="255"/>
                    <a:pt x="1677" y="163"/>
                  </a:cubicBezTo>
                  <a:cubicBezTo>
                    <a:pt x="1631" y="71"/>
                    <a:pt x="1506" y="12"/>
                    <a:pt x="1396" y="12"/>
                  </a:cubicBezTo>
                  <a:cubicBezTo>
                    <a:pt x="1370" y="12"/>
                    <a:pt x="1346" y="15"/>
                    <a:pt x="1323" y="22"/>
                  </a:cubicBezTo>
                  <a:cubicBezTo>
                    <a:pt x="1267" y="50"/>
                    <a:pt x="1238" y="50"/>
                    <a:pt x="1210" y="78"/>
                  </a:cubicBezTo>
                  <a:cubicBezTo>
                    <a:pt x="1182" y="50"/>
                    <a:pt x="1147" y="50"/>
                    <a:pt x="1118" y="22"/>
                  </a:cubicBezTo>
                  <a:cubicBezTo>
                    <a:pt x="1077" y="7"/>
                    <a:pt x="103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306034" y="2019413"/>
              <a:ext cx="19184" cy="5041"/>
            </a:xfrm>
            <a:custGeom>
              <a:avLst/>
              <a:gdLst/>
              <a:ahLst/>
              <a:cxnLst/>
              <a:rect l="l" t="t" r="r" b="b"/>
              <a:pathLst>
                <a:path w="567" h="149" extrusionOk="0">
                  <a:moveTo>
                    <a:pt x="36" y="0"/>
                  </a:moveTo>
                  <a:lnTo>
                    <a:pt x="1" y="29"/>
                  </a:lnTo>
                  <a:cubicBezTo>
                    <a:pt x="1" y="57"/>
                    <a:pt x="1" y="57"/>
                    <a:pt x="36" y="57"/>
                  </a:cubicBezTo>
                  <a:lnTo>
                    <a:pt x="531" y="149"/>
                  </a:lnTo>
                  <a:cubicBezTo>
                    <a:pt x="567" y="149"/>
                    <a:pt x="567" y="121"/>
                    <a:pt x="567" y="121"/>
                  </a:cubicBezTo>
                  <a:cubicBezTo>
                    <a:pt x="567" y="85"/>
                    <a:pt x="567" y="85"/>
                    <a:pt x="531" y="8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3321125" y="1977761"/>
              <a:ext cx="14887" cy="14617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9" y="0"/>
                  </a:moveTo>
                  <a:cubicBezTo>
                    <a:pt x="22" y="0"/>
                    <a:pt x="15" y="7"/>
                    <a:pt x="0" y="22"/>
                  </a:cubicBezTo>
                  <a:lnTo>
                    <a:pt x="0" y="50"/>
                  </a:lnTo>
                  <a:lnTo>
                    <a:pt x="411" y="404"/>
                  </a:lnTo>
                  <a:lnTo>
                    <a:pt x="411" y="432"/>
                  </a:lnTo>
                  <a:cubicBezTo>
                    <a:pt x="439" y="432"/>
                    <a:pt x="439" y="404"/>
                    <a:pt x="439" y="404"/>
                  </a:cubicBezTo>
                  <a:lnTo>
                    <a:pt x="439" y="375"/>
                  </a:lnTo>
                  <a:lnTo>
                    <a:pt x="57" y="22"/>
                  </a:ln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374992" y="1950455"/>
              <a:ext cx="5041" cy="19184"/>
            </a:xfrm>
            <a:custGeom>
              <a:avLst/>
              <a:gdLst/>
              <a:ahLst/>
              <a:cxnLst/>
              <a:rect l="l" t="t" r="r" b="b"/>
              <a:pathLst>
                <a:path w="149" h="567" extrusionOk="0">
                  <a:moveTo>
                    <a:pt x="28" y="1"/>
                  </a:moveTo>
                  <a:cubicBezTo>
                    <a:pt x="28" y="36"/>
                    <a:pt x="0" y="36"/>
                    <a:pt x="0" y="65"/>
                  </a:cubicBezTo>
                  <a:cubicBezTo>
                    <a:pt x="28" y="121"/>
                    <a:pt x="28" y="213"/>
                    <a:pt x="57" y="298"/>
                  </a:cubicBezTo>
                  <a:cubicBezTo>
                    <a:pt x="57" y="390"/>
                    <a:pt x="85" y="447"/>
                    <a:pt x="85" y="532"/>
                  </a:cubicBezTo>
                  <a:lnTo>
                    <a:pt x="120" y="567"/>
                  </a:lnTo>
                  <a:cubicBezTo>
                    <a:pt x="149" y="532"/>
                    <a:pt x="149" y="532"/>
                    <a:pt x="149" y="503"/>
                  </a:cubicBezTo>
                  <a:cubicBezTo>
                    <a:pt x="149" y="447"/>
                    <a:pt x="120" y="355"/>
                    <a:pt x="120" y="270"/>
                  </a:cubicBezTo>
                  <a:cubicBezTo>
                    <a:pt x="85" y="178"/>
                    <a:pt x="85" y="93"/>
                    <a:pt x="57" y="36"/>
                  </a:cubicBezTo>
                  <a:cubicBezTo>
                    <a:pt x="57" y="36"/>
                    <a:pt x="5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09944" y="1949508"/>
              <a:ext cx="3857" cy="22060"/>
            </a:xfrm>
            <a:custGeom>
              <a:avLst/>
              <a:gdLst/>
              <a:ahLst/>
              <a:cxnLst/>
              <a:rect l="l" t="t" r="r" b="b"/>
              <a:pathLst>
                <a:path w="114" h="652" extrusionOk="0">
                  <a:moveTo>
                    <a:pt x="85" y="1"/>
                  </a:moveTo>
                  <a:cubicBezTo>
                    <a:pt x="85" y="1"/>
                    <a:pt x="57" y="1"/>
                    <a:pt x="57" y="29"/>
                  </a:cubicBezTo>
                  <a:lnTo>
                    <a:pt x="0" y="623"/>
                  </a:lnTo>
                  <a:cubicBezTo>
                    <a:pt x="0" y="623"/>
                    <a:pt x="0" y="651"/>
                    <a:pt x="28" y="651"/>
                  </a:cubicBezTo>
                  <a:lnTo>
                    <a:pt x="57" y="623"/>
                  </a:lnTo>
                  <a:lnTo>
                    <a:pt x="113" y="29"/>
                  </a:lnTo>
                  <a:cubicBezTo>
                    <a:pt x="113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447739" y="1987573"/>
              <a:ext cx="19895" cy="13906"/>
            </a:xfrm>
            <a:custGeom>
              <a:avLst/>
              <a:gdLst/>
              <a:ahLst/>
              <a:cxnLst/>
              <a:rect l="l" t="t" r="r" b="b"/>
              <a:pathLst>
                <a:path w="588" h="411" extrusionOk="0">
                  <a:moveTo>
                    <a:pt x="531" y="0"/>
                  </a:moveTo>
                  <a:lnTo>
                    <a:pt x="29" y="354"/>
                  </a:lnTo>
                  <a:cubicBezTo>
                    <a:pt x="1" y="354"/>
                    <a:pt x="1" y="382"/>
                    <a:pt x="29" y="382"/>
                  </a:cubicBezTo>
                  <a:lnTo>
                    <a:pt x="29" y="411"/>
                  </a:lnTo>
                  <a:lnTo>
                    <a:pt x="57" y="411"/>
                  </a:lnTo>
                  <a:lnTo>
                    <a:pt x="560" y="57"/>
                  </a:lnTo>
                  <a:cubicBezTo>
                    <a:pt x="560" y="29"/>
                    <a:pt x="588" y="2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461645" y="2026349"/>
              <a:ext cx="20132" cy="3147"/>
            </a:xfrm>
            <a:custGeom>
              <a:avLst/>
              <a:gdLst/>
              <a:ahLst/>
              <a:cxnLst/>
              <a:rect l="l" t="t" r="r" b="b"/>
              <a:pathLst>
                <a:path w="595" h="93" extrusionOk="0">
                  <a:moveTo>
                    <a:pt x="35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57"/>
                    <a:pt x="35" y="57"/>
                  </a:cubicBezTo>
                  <a:lnTo>
                    <a:pt x="566" y="92"/>
                  </a:lnTo>
                  <a:cubicBezTo>
                    <a:pt x="594" y="92"/>
                    <a:pt x="594" y="57"/>
                    <a:pt x="594" y="57"/>
                  </a:cubicBezTo>
                  <a:cubicBezTo>
                    <a:pt x="594" y="29"/>
                    <a:pt x="594" y="29"/>
                    <a:pt x="566" y="2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346028" y="1991397"/>
              <a:ext cx="36880" cy="56065"/>
            </a:xfrm>
            <a:custGeom>
              <a:avLst/>
              <a:gdLst/>
              <a:ahLst/>
              <a:cxnLst/>
              <a:rect l="l" t="t" r="r" b="b"/>
              <a:pathLst>
                <a:path w="1090" h="1657" extrusionOk="0">
                  <a:moveTo>
                    <a:pt x="1033" y="1"/>
                  </a:moveTo>
                  <a:cubicBezTo>
                    <a:pt x="708" y="64"/>
                    <a:pt x="411" y="298"/>
                    <a:pt x="234" y="623"/>
                  </a:cubicBezTo>
                  <a:cubicBezTo>
                    <a:pt x="57" y="913"/>
                    <a:pt x="0" y="1302"/>
                    <a:pt x="120" y="1621"/>
                  </a:cubicBezTo>
                  <a:cubicBezTo>
                    <a:pt x="120" y="1621"/>
                    <a:pt x="120" y="1656"/>
                    <a:pt x="149" y="1656"/>
                  </a:cubicBezTo>
                  <a:cubicBezTo>
                    <a:pt x="149" y="1656"/>
                    <a:pt x="177" y="1621"/>
                    <a:pt x="149" y="1592"/>
                  </a:cubicBezTo>
                  <a:cubicBezTo>
                    <a:pt x="57" y="1302"/>
                    <a:pt x="120" y="913"/>
                    <a:pt x="269" y="652"/>
                  </a:cubicBezTo>
                  <a:cubicBezTo>
                    <a:pt x="446" y="354"/>
                    <a:pt x="736" y="121"/>
                    <a:pt x="1061" y="64"/>
                  </a:cubicBezTo>
                  <a:cubicBezTo>
                    <a:pt x="1061" y="29"/>
                    <a:pt x="1090" y="29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5"/>
          <p:cNvGrpSpPr/>
          <p:nvPr/>
        </p:nvGrpSpPr>
        <p:grpSpPr>
          <a:xfrm>
            <a:off x="1304137" y="3168821"/>
            <a:ext cx="2767169" cy="1349560"/>
            <a:chOff x="1304137" y="3281421"/>
            <a:chExt cx="2767169" cy="1349560"/>
          </a:xfrm>
        </p:grpSpPr>
        <p:sp>
          <p:nvSpPr>
            <p:cNvPr id="2131" name="Google Shape;2131;p55"/>
            <p:cNvSpPr/>
            <p:nvPr/>
          </p:nvSpPr>
          <p:spPr>
            <a:xfrm>
              <a:off x="2303172" y="328142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2412777" y="328142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3946025" y="44425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3836504" y="44425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1306786" y="3503060"/>
              <a:ext cx="449684" cy="83468"/>
            </a:xfrm>
            <a:custGeom>
              <a:avLst/>
              <a:gdLst/>
              <a:ahLst/>
              <a:cxnLst/>
              <a:rect l="l" t="t" r="r" b="b"/>
              <a:pathLst>
                <a:path w="4924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4450" y="913"/>
                  </a:lnTo>
                  <a:cubicBezTo>
                    <a:pt x="4719" y="913"/>
                    <a:pt x="4924" y="708"/>
                    <a:pt x="4924" y="446"/>
                  </a:cubicBezTo>
                  <a:cubicBezTo>
                    <a:pt x="4924" y="206"/>
                    <a:pt x="4719" y="1"/>
                    <a:pt x="4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1837186" y="3503060"/>
              <a:ext cx="355436" cy="83468"/>
            </a:xfrm>
            <a:custGeom>
              <a:avLst/>
              <a:gdLst/>
              <a:ahLst/>
              <a:cxnLst/>
              <a:rect l="l" t="t" r="r" b="b"/>
              <a:pathLst>
                <a:path w="3892" h="914" extrusionOk="0">
                  <a:moveTo>
                    <a:pt x="467" y="1"/>
                  </a:moveTo>
                  <a:cubicBezTo>
                    <a:pt x="234" y="1"/>
                    <a:pt x="29" y="178"/>
                    <a:pt x="0" y="411"/>
                  </a:cubicBezTo>
                  <a:cubicBezTo>
                    <a:pt x="0" y="680"/>
                    <a:pt x="205" y="913"/>
                    <a:pt x="467" y="913"/>
                  </a:cubicBezTo>
                  <a:lnTo>
                    <a:pt x="3445" y="913"/>
                  </a:lnTo>
                  <a:cubicBezTo>
                    <a:pt x="3714" y="913"/>
                    <a:pt x="3891" y="708"/>
                    <a:pt x="3891" y="446"/>
                  </a:cubicBezTo>
                  <a:cubicBezTo>
                    <a:pt x="3891" y="206"/>
                    <a:pt x="3714" y="1"/>
                    <a:pt x="3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679635" y="3503060"/>
              <a:ext cx="877449" cy="83468"/>
            </a:xfrm>
            <a:custGeom>
              <a:avLst/>
              <a:gdLst/>
              <a:ahLst/>
              <a:cxnLst/>
              <a:rect l="l" t="t" r="r" b="b"/>
              <a:pathLst>
                <a:path w="9608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9169" y="913"/>
                  </a:lnTo>
                  <a:cubicBezTo>
                    <a:pt x="9402" y="913"/>
                    <a:pt x="9607" y="708"/>
                    <a:pt x="9607" y="446"/>
                  </a:cubicBezTo>
                  <a:cubicBezTo>
                    <a:pt x="9607" y="206"/>
                    <a:pt x="9402" y="1"/>
                    <a:pt x="9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3651306" y="3503060"/>
              <a:ext cx="339272" cy="83468"/>
            </a:xfrm>
            <a:custGeom>
              <a:avLst/>
              <a:gdLst/>
              <a:ahLst/>
              <a:cxnLst/>
              <a:rect l="l" t="t" r="r" b="b"/>
              <a:pathLst>
                <a:path w="3715" h="914" extrusionOk="0">
                  <a:moveTo>
                    <a:pt x="474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74" y="913"/>
                  </a:cubicBezTo>
                  <a:lnTo>
                    <a:pt x="3240" y="913"/>
                  </a:lnTo>
                  <a:cubicBezTo>
                    <a:pt x="3509" y="913"/>
                    <a:pt x="3714" y="708"/>
                    <a:pt x="3714" y="446"/>
                  </a:cubicBezTo>
                  <a:cubicBezTo>
                    <a:pt x="3714" y="206"/>
                    <a:pt x="3509" y="1"/>
                    <a:pt x="3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2927028" y="3705331"/>
              <a:ext cx="807677" cy="83376"/>
            </a:xfrm>
            <a:custGeom>
              <a:avLst/>
              <a:gdLst/>
              <a:ahLst/>
              <a:cxnLst/>
              <a:rect l="l" t="t" r="r" b="b"/>
              <a:pathLst>
                <a:path w="8844" h="913" extrusionOk="0">
                  <a:moveTo>
                    <a:pt x="446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8405" y="913"/>
                  </a:lnTo>
                  <a:cubicBezTo>
                    <a:pt x="8638" y="913"/>
                    <a:pt x="8844" y="708"/>
                    <a:pt x="8844" y="467"/>
                  </a:cubicBezTo>
                  <a:cubicBezTo>
                    <a:pt x="8844" y="205"/>
                    <a:pt x="8638" y="0"/>
                    <a:pt x="8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3805001" y="3705331"/>
              <a:ext cx="236531" cy="83376"/>
            </a:xfrm>
            <a:custGeom>
              <a:avLst/>
              <a:gdLst/>
              <a:ahLst/>
              <a:cxnLst/>
              <a:rect l="l" t="t" r="r" b="b"/>
              <a:pathLst>
                <a:path w="2590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39" y="913"/>
                  </a:cubicBezTo>
                  <a:lnTo>
                    <a:pt x="2151" y="913"/>
                  </a:lnTo>
                  <a:cubicBezTo>
                    <a:pt x="2385" y="913"/>
                    <a:pt x="2590" y="708"/>
                    <a:pt x="2590" y="467"/>
                  </a:cubicBezTo>
                  <a:cubicBezTo>
                    <a:pt x="2590" y="205"/>
                    <a:pt x="2385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679635" y="3705331"/>
              <a:ext cx="172604" cy="83376"/>
            </a:xfrm>
            <a:custGeom>
              <a:avLst/>
              <a:gdLst/>
              <a:ahLst/>
              <a:cxnLst/>
              <a:rect l="l" t="t" r="r" b="b"/>
              <a:pathLst>
                <a:path w="1890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1443" y="913"/>
                  </a:lnTo>
                  <a:cubicBezTo>
                    <a:pt x="1677" y="913"/>
                    <a:pt x="1889" y="708"/>
                    <a:pt x="1889" y="467"/>
                  </a:cubicBezTo>
                  <a:cubicBezTo>
                    <a:pt x="1889" y="205"/>
                    <a:pt x="1677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133071" y="3705331"/>
              <a:ext cx="430962" cy="83376"/>
            </a:xfrm>
            <a:custGeom>
              <a:avLst/>
              <a:gdLst/>
              <a:ahLst/>
              <a:cxnLst/>
              <a:rect l="l" t="t" r="r" b="b"/>
              <a:pathLst>
                <a:path w="4719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46" y="913"/>
                  </a:cubicBezTo>
                  <a:lnTo>
                    <a:pt x="4450" y="913"/>
                  </a:lnTo>
                  <a:cubicBezTo>
                    <a:pt x="4599" y="913"/>
                    <a:pt x="4719" y="792"/>
                    <a:pt x="4719" y="644"/>
                  </a:cubicBezTo>
                  <a:lnTo>
                    <a:pt x="4719" y="290"/>
                  </a:lnTo>
                  <a:cubicBezTo>
                    <a:pt x="4719" y="142"/>
                    <a:pt x="4599" y="0"/>
                    <a:pt x="4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1492170" y="3705331"/>
              <a:ext cx="565392" cy="83376"/>
            </a:xfrm>
            <a:custGeom>
              <a:avLst/>
              <a:gdLst/>
              <a:ahLst/>
              <a:cxnLst/>
              <a:rect l="l" t="t" r="r" b="b"/>
              <a:pathLst>
                <a:path w="6191" h="913" extrusionOk="0">
                  <a:moveTo>
                    <a:pt x="298" y="0"/>
                  </a:moveTo>
                  <a:cubicBezTo>
                    <a:pt x="121" y="0"/>
                    <a:pt x="1" y="142"/>
                    <a:pt x="1" y="290"/>
                  </a:cubicBezTo>
                  <a:lnTo>
                    <a:pt x="1" y="644"/>
                  </a:lnTo>
                  <a:cubicBezTo>
                    <a:pt x="1" y="792"/>
                    <a:pt x="121" y="913"/>
                    <a:pt x="298" y="913"/>
                  </a:cubicBezTo>
                  <a:lnTo>
                    <a:pt x="5724" y="913"/>
                  </a:lnTo>
                  <a:cubicBezTo>
                    <a:pt x="5985" y="913"/>
                    <a:pt x="6191" y="708"/>
                    <a:pt x="6191" y="467"/>
                  </a:cubicBezTo>
                  <a:cubicBezTo>
                    <a:pt x="6191" y="205"/>
                    <a:pt x="5985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1306786" y="3705331"/>
              <a:ext cx="94430" cy="83376"/>
            </a:xfrm>
            <a:custGeom>
              <a:avLst/>
              <a:gdLst/>
              <a:ahLst/>
              <a:cxnLst/>
              <a:rect l="l" t="t" r="r" b="b"/>
              <a:pathLst>
                <a:path w="1034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587" y="913"/>
                  </a:lnTo>
                  <a:cubicBezTo>
                    <a:pt x="828" y="913"/>
                    <a:pt x="1033" y="708"/>
                    <a:pt x="1033" y="467"/>
                  </a:cubicBezTo>
                  <a:cubicBezTo>
                    <a:pt x="1033" y="205"/>
                    <a:pt x="828" y="0"/>
                    <a:pt x="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1304137" y="3909429"/>
              <a:ext cx="971788" cy="83468"/>
            </a:xfrm>
            <a:custGeom>
              <a:avLst/>
              <a:gdLst/>
              <a:ahLst/>
              <a:cxnLst/>
              <a:rect l="l" t="t" r="r" b="b"/>
              <a:pathLst>
                <a:path w="10641" h="914" extrusionOk="0">
                  <a:moveTo>
                    <a:pt x="532" y="1"/>
                  </a:moveTo>
                  <a:cubicBezTo>
                    <a:pt x="234" y="1"/>
                    <a:pt x="1" y="206"/>
                    <a:pt x="1" y="475"/>
                  </a:cubicBezTo>
                  <a:cubicBezTo>
                    <a:pt x="1" y="708"/>
                    <a:pt x="234" y="913"/>
                    <a:pt x="532" y="913"/>
                  </a:cubicBezTo>
                  <a:lnTo>
                    <a:pt x="10082" y="913"/>
                  </a:lnTo>
                  <a:cubicBezTo>
                    <a:pt x="10372" y="913"/>
                    <a:pt x="10641" y="708"/>
                    <a:pt x="10641" y="475"/>
                  </a:cubicBezTo>
                  <a:cubicBezTo>
                    <a:pt x="10641" y="206"/>
                    <a:pt x="10372" y="1"/>
                    <a:pt x="10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728036" y="3909429"/>
              <a:ext cx="918180" cy="83468"/>
            </a:xfrm>
            <a:custGeom>
              <a:avLst/>
              <a:gdLst/>
              <a:ahLst/>
              <a:cxnLst/>
              <a:rect l="l" t="t" r="r" b="b"/>
              <a:pathLst>
                <a:path w="10054" h="914" extrusionOk="0">
                  <a:moveTo>
                    <a:pt x="326" y="1"/>
                  </a:moveTo>
                  <a:cubicBezTo>
                    <a:pt x="121" y="1"/>
                    <a:pt x="1" y="206"/>
                    <a:pt x="1" y="475"/>
                  </a:cubicBezTo>
                  <a:cubicBezTo>
                    <a:pt x="1" y="708"/>
                    <a:pt x="121" y="913"/>
                    <a:pt x="326" y="913"/>
                  </a:cubicBezTo>
                  <a:lnTo>
                    <a:pt x="9728" y="913"/>
                  </a:lnTo>
                  <a:cubicBezTo>
                    <a:pt x="9905" y="913"/>
                    <a:pt x="10053" y="708"/>
                    <a:pt x="10053" y="475"/>
                  </a:cubicBezTo>
                  <a:cubicBezTo>
                    <a:pt x="10053" y="206"/>
                    <a:pt x="9905" y="1"/>
                    <a:pt x="9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3734592" y="3909429"/>
              <a:ext cx="336715" cy="83468"/>
            </a:xfrm>
            <a:custGeom>
              <a:avLst/>
              <a:gdLst/>
              <a:ahLst/>
              <a:cxnLst/>
              <a:rect l="l" t="t" r="r" b="b"/>
              <a:pathLst>
                <a:path w="3687" h="914" extrusionOk="0">
                  <a:moveTo>
                    <a:pt x="446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3248" y="913"/>
                  </a:lnTo>
                  <a:cubicBezTo>
                    <a:pt x="3481" y="913"/>
                    <a:pt x="3686" y="708"/>
                    <a:pt x="3686" y="475"/>
                  </a:cubicBezTo>
                  <a:cubicBezTo>
                    <a:pt x="3686" y="206"/>
                    <a:pt x="3481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994241" y="4114257"/>
              <a:ext cx="982747" cy="83376"/>
            </a:xfrm>
            <a:custGeom>
              <a:avLst/>
              <a:gdLst/>
              <a:ahLst/>
              <a:cxnLst/>
              <a:rect l="l" t="t" r="r" b="b"/>
              <a:pathLst>
                <a:path w="10761" h="913" extrusionOk="0">
                  <a:moveTo>
                    <a:pt x="446" y="0"/>
                  </a:moveTo>
                  <a:cubicBezTo>
                    <a:pt x="213" y="0"/>
                    <a:pt x="0" y="205"/>
                    <a:pt x="0" y="439"/>
                  </a:cubicBezTo>
                  <a:cubicBezTo>
                    <a:pt x="0" y="708"/>
                    <a:pt x="213" y="913"/>
                    <a:pt x="446" y="913"/>
                  </a:cubicBezTo>
                  <a:lnTo>
                    <a:pt x="10322" y="913"/>
                  </a:lnTo>
                  <a:cubicBezTo>
                    <a:pt x="10584" y="913"/>
                    <a:pt x="10761" y="708"/>
                    <a:pt x="10761" y="439"/>
                  </a:cubicBezTo>
                  <a:cubicBezTo>
                    <a:pt x="10761" y="205"/>
                    <a:pt x="10584" y="0"/>
                    <a:pt x="10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1527695" y="4114257"/>
              <a:ext cx="775348" cy="83376"/>
            </a:xfrm>
            <a:custGeom>
              <a:avLst/>
              <a:gdLst/>
              <a:ahLst/>
              <a:cxnLst/>
              <a:rect l="l" t="t" r="r" b="b"/>
              <a:pathLst>
                <a:path w="8490" h="913" extrusionOk="0">
                  <a:moveTo>
                    <a:pt x="468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8"/>
                    <a:pt x="206" y="913"/>
                    <a:pt x="468" y="913"/>
                  </a:cubicBezTo>
                  <a:lnTo>
                    <a:pt x="8044" y="913"/>
                  </a:lnTo>
                  <a:cubicBezTo>
                    <a:pt x="8278" y="913"/>
                    <a:pt x="8490" y="708"/>
                    <a:pt x="8490" y="439"/>
                  </a:cubicBezTo>
                  <a:cubicBezTo>
                    <a:pt x="8490" y="205"/>
                    <a:pt x="8278" y="0"/>
                    <a:pt x="8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51423" y="4114257"/>
              <a:ext cx="503383" cy="83376"/>
            </a:xfrm>
            <a:custGeom>
              <a:avLst/>
              <a:gdLst/>
              <a:ahLst/>
              <a:cxnLst/>
              <a:rect l="l" t="t" r="r" b="b"/>
              <a:pathLst>
                <a:path w="5512" h="913" extrusionOk="0">
                  <a:moveTo>
                    <a:pt x="467" y="0"/>
                  </a:moveTo>
                  <a:cubicBezTo>
                    <a:pt x="206" y="0"/>
                    <a:pt x="0" y="205"/>
                    <a:pt x="0" y="439"/>
                  </a:cubicBezTo>
                  <a:cubicBezTo>
                    <a:pt x="0" y="708"/>
                    <a:pt x="206" y="913"/>
                    <a:pt x="467" y="913"/>
                  </a:cubicBezTo>
                  <a:lnTo>
                    <a:pt x="5066" y="913"/>
                  </a:lnTo>
                  <a:cubicBezTo>
                    <a:pt x="5306" y="913"/>
                    <a:pt x="5511" y="708"/>
                    <a:pt x="5511" y="439"/>
                  </a:cubicBezTo>
                  <a:cubicBezTo>
                    <a:pt x="5511" y="205"/>
                    <a:pt x="5306" y="0"/>
                    <a:pt x="5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1837186" y="4318994"/>
              <a:ext cx="150595" cy="80911"/>
            </a:xfrm>
            <a:custGeom>
              <a:avLst/>
              <a:gdLst/>
              <a:ahLst/>
              <a:cxnLst/>
              <a:rect l="l" t="t" r="r" b="b"/>
              <a:pathLst>
                <a:path w="1649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1175" y="885"/>
                  </a:lnTo>
                  <a:cubicBezTo>
                    <a:pt x="1443" y="885"/>
                    <a:pt x="1649" y="673"/>
                    <a:pt x="1649" y="439"/>
                  </a:cubicBezTo>
                  <a:cubicBezTo>
                    <a:pt x="1649" y="178"/>
                    <a:pt x="1443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1306786" y="4318994"/>
              <a:ext cx="401281" cy="80911"/>
            </a:xfrm>
            <a:custGeom>
              <a:avLst/>
              <a:gdLst/>
              <a:ahLst/>
              <a:cxnLst/>
              <a:rect l="l" t="t" r="r" b="b"/>
              <a:pathLst>
                <a:path w="4394" h="886" extrusionOk="0">
                  <a:moveTo>
                    <a:pt x="439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39" y="885"/>
                  </a:cubicBezTo>
                  <a:lnTo>
                    <a:pt x="4393" y="885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2041292" y="4318994"/>
              <a:ext cx="140275" cy="80911"/>
            </a:xfrm>
            <a:custGeom>
              <a:avLst/>
              <a:gdLst/>
              <a:ahLst/>
              <a:cxnLst/>
              <a:rect l="l" t="t" r="r" b="b"/>
              <a:pathLst>
                <a:path w="1536" h="886" extrusionOk="0">
                  <a:moveTo>
                    <a:pt x="475" y="1"/>
                  </a:moveTo>
                  <a:cubicBezTo>
                    <a:pt x="213" y="1"/>
                    <a:pt x="1" y="178"/>
                    <a:pt x="1" y="439"/>
                  </a:cubicBezTo>
                  <a:cubicBezTo>
                    <a:pt x="1" y="673"/>
                    <a:pt x="213" y="885"/>
                    <a:pt x="475" y="885"/>
                  </a:cubicBezTo>
                  <a:lnTo>
                    <a:pt x="1062" y="885"/>
                  </a:lnTo>
                  <a:cubicBezTo>
                    <a:pt x="1331" y="885"/>
                    <a:pt x="1536" y="673"/>
                    <a:pt x="1536" y="439"/>
                  </a:cubicBezTo>
                  <a:cubicBezTo>
                    <a:pt x="1536" y="178"/>
                    <a:pt x="1331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2235169" y="4318994"/>
              <a:ext cx="624753" cy="80911"/>
            </a:xfrm>
            <a:custGeom>
              <a:avLst/>
              <a:gdLst/>
              <a:ahLst/>
              <a:cxnLst/>
              <a:rect l="l" t="t" r="r" b="b"/>
              <a:pathLst>
                <a:path w="6841" h="886" extrusionOk="0">
                  <a:moveTo>
                    <a:pt x="474" y="1"/>
                  </a:moveTo>
                  <a:cubicBezTo>
                    <a:pt x="212" y="1"/>
                    <a:pt x="0" y="178"/>
                    <a:pt x="0" y="439"/>
                  </a:cubicBezTo>
                  <a:cubicBezTo>
                    <a:pt x="0" y="673"/>
                    <a:pt x="212" y="885"/>
                    <a:pt x="474" y="885"/>
                  </a:cubicBezTo>
                  <a:lnTo>
                    <a:pt x="6402" y="885"/>
                  </a:lnTo>
                  <a:cubicBezTo>
                    <a:pt x="6664" y="885"/>
                    <a:pt x="6841" y="673"/>
                    <a:pt x="6841" y="439"/>
                  </a:cubicBezTo>
                  <a:cubicBezTo>
                    <a:pt x="6841" y="178"/>
                    <a:pt x="6664" y="1"/>
                    <a:pt x="6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2949036" y="4318994"/>
              <a:ext cx="282376" cy="80911"/>
            </a:xfrm>
            <a:custGeom>
              <a:avLst/>
              <a:gdLst/>
              <a:ahLst/>
              <a:cxnLst/>
              <a:rect l="l" t="t" r="r" b="b"/>
              <a:pathLst>
                <a:path w="3092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2653" y="885"/>
                  </a:lnTo>
                  <a:cubicBezTo>
                    <a:pt x="2887" y="885"/>
                    <a:pt x="3092" y="673"/>
                    <a:pt x="3092" y="439"/>
                  </a:cubicBezTo>
                  <a:cubicBezTo>
                    <a:pt x="3092" y="178"/>
                    <a:pt x="2887" y="1"/>
                    <a:pt x="2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3352773" y="4318994"/>
              <a:ext cx="287582" cy="80911"/>
            </a:xfrm>
            <a:custGeom>
              <a:avLst/>
              <a:gdLst/>
              <a:ahLst/>
              <a:cxnLst/>
              <a:rect l="l" t="t" r="r" b="b"/>
              <a:pathLst>
                <a:path w="3149" h="886" extrusionOk="0">
                  <a:moveTo>
                    <a:pt x="468" y="1"/>
                  </a:moveTo>
                  <a:cubicBezTo>
                    <a:pt x="206" y="1"/>
                    <a:pt x="1" y="178"/>
                    <a:pt x="1" y="439"/>
                  </a:cubicBezTo>
                  <a:cubicBezTo>
                    <a:pt x="1" y="673"/>
                    <a:pt x="206" y="885"/>
                    <a:pt x="468" y="885"/>
                  </a:cubicBezTo>
                  <a:lnTo>
                    <a:pt x="2710" y="885"/>
                  </a:lnTo>
                  <a:cubicBezTo>
                    <a:pt x="2944" y="885"/>
                    <a:pt x="3149" y="673"/>
                    <a:pt x="3149" y="439"/>
                  </a:cubicBezTo>
                  <a:cubicBezTo>
                    <a:pt x="3149" y="178"/>
                    <a:pt x="2944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3785641" y="4318994"/>
              <a:ext cx="191326" cy="80911"/>
            </a:xfrm>
            <a:custGeom>
              <a:avLst/>
              <a:gdLst/>
              <a:ahLst/>
              <a:cxnLst/>
              <a:rect l="l" t="t" r="r" b="b"/>
              <a:pathLst>
                <a:path w="2095" h="886" extrusionOk="0">
                  <a:moveTo>
                    <a:pt x="446" y="1"/>
                  </a:moveTo>
                  <a:cubicBezTo>
                    <a:pt x="177" y="1"/>
                    <a:pt x="1" y="178"/>
                    <a:pt x="1" y="439"/>
                  </a:cubicBezTo>
                  <a:cubicBezTo>
                    <a:pt x="1" y="673"/>
                    <a:pt x="177" y="885"/>
                    <a:pt x="446" y="885"/>
                  </a:cubicBezTo>
                  <a:lnTo>
                    <a:pt x="1656" y="885"/>
                  </a:lnTo>
                  <a:cubicBezTo>
                    <a:pt x="1918" y="885"/>
                    <a:pt x="2095" y="673"/>
                    <a:pt x="2095" y="439"/>
                  </a:cubicBezTo>
                  <a:cubicBezTo>
                    <a:pt x="2095" y="178"/>
                    <a:pt x="1918" y="1"/>
                    <a:pt x="1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1791251" y="4520534"/>
              <a:ext cx="595164" cy="83468"/>
            </a:xfrm>
            <a:custGeom>
              <a:avLst/>
              <a:gdLst/>
              <a:ahLst/>
              <a:cxnLst/>
              <a:rect l="l" t="t" r="r" b="b"/>
              <a:pathLst>
                <a:path w="651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6042" y="914"/>
                  </a:lnTo>
                  <a:cubicBezTo>
                    <a:pt x="6311" y="914"/>
                    <a:pt x="6516" y="708"/>
                    <a:pt x="6516" y="475"/>
                  </a:cubicBezTo>
                  <a:cubicBezTo>
                    <a:pt x="6516" y="206"/>
                    <a:pt x="6311" y="1"/>
                    <a:pt x="6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2501922" y="4520534"/>
              <a:ext cx="159088" cy="83468"/>
            </a:xfrm>
            <a:custGeom>
              <a:avLst/>
              <a:gdLst/>
              <a:ahLst/>
              <a:cxnLst/>
              <a:rect l="l" t="t" r="r" b="b"/>
              <a:pathLst>
                <a:path w="1742" h="914" extrusionOk="0">
                  <a:moveTo>
                    <a:pt x="439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39" y="914"/>
                  </a:cubicBezTo>
                  <a:lnTo>
                    <a:pt x="1295" y="914"/>
                  </a:lnTo>
                  <a:cubicBezTo>
                    <a:pt x="1564" y="914"/>
                    <a:pt x="1741" y="708"/>
                    <a:pt x="1741" y="475"/>
                  </a:cubicBezTo>
                  <a:cubicBezTo>
                    <a:pt x="1741" y="206"/>
                    <a:pt x="156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824929" y="4520534"/>
              <a:ext cx="473702" cy="83468"/>
            </a:xfrm>
            <a:custGeom>
              <a:avLst/>
              <a:gdLst/>
              <a:ahLst/>
              <a:cxnLst/>
              <a:rect l="l" t="t" r="r" b="b"/>
              <a:pathLst>
                <a:path w="518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4720" y="914"/>
                  </a:lnTo>
                  <a:cubicBezTo>
                    <a:pt x="4981" y="914"/>
                    <a:pt x="5186" y="708"/>
                    <a:pt x="5186" y="475"/>
                  </a:cubicBezTo>
                  <a:cubicBezTo>
                    <a:pt x="5186" y="206"/>
                    <a:pt x="4981" y="1"/>
                    <a:pt x="4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3381905" y="4520534"/>
              <a:ext cx="387674" cy="83468"/>
            </a:xfrm>
            <a:custGeom>
              <a:avLst/>
              <a:gdLst/>
              <a:ahLst/>
              <a:cxnLst/>
              <a:rect l="l" t="t" r="r" b="b"/>
              <a:pathLst>
                <a:path w="4245" h="914" extrusionOk="0">
                  <a:moveTo>
                    <a:pt x="446" y="1"/>
                  </a:moveTo>
                  <a:cubicBezTo>
                    <a:pt x="212" y="1"/>
                    <a:pt x="0" y="206"/>
                    <a:pt x="0" y="475"/>
                  </a:cubicBezTo>
                  <a:cubicBezTo>
                    <a:pt x="0" y="708"/>
                    <a:pt x="212" y="914"/>
                    <a:pt x="446" y="914"/>
                  </a:cubicBezTo>
                  <a:lnTo>
                    <a:pt x="3778" y="914"/>
                  </a:lnTo>
                  <a:cubicBezTo>
                    <a:pt x="4040" y="914"/>
                    <a:pt x="4245" y="708"/>
                    <a:pt x="4245" y="475"/>
                  </a:cubicBezTo>
                  <a:cubicBezTo>
                    <a:pt x="4245" y="206"/>
                    <a:pt x="4040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3199077" y="3322888"/>
              <a:ext cx="315345" cy="83376"/>
            </a:xfrm>
            <a:custGeom>
              <a:avLst/>
              <a:gdLst/>
              <a:ahLst/>
              <a:cxnLst/>
              <a:rect l="l" t="t" r="r" b="b"/>
              <a:pathLst>
                <a:path w="3453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39"/>
                  </a:cubicBezTo>
                  <a:cubicBezTo>
                    <a:pt x="0" y="707"/>
                    <a:pt x="205" y="913"/>
                    <a:pt x="446" y="913"/>
                  </a:cubicBezTo>
                  <a:lnTo>
                    <a:pt x="2978" y="913"/>
                  </a:lnTo>
                  <a:cubicBezTo>
                    <a:pt x="3240" y="913"/>
                    <a:pt x="3452" y="707"/>
                    <a:pt x="3452" y="439"/>
                  </a:cubicBezTo>
                  <a:cubicBezTo>
                    <a:pt x="3452" y="205"/>
                    <a:pt x="3240" y="0"/>
                    <a:pt x="2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561373" y="3322888"/>
              <a:ext cx="158357" cy="83376"/>
            </a:xfrm>
            <a:custGeom>
              <a:avLst/>
              <a:gdLst/>
              <a:ahLst/>
              <a:cxnLst/>
              <a:rect l="l" t="t" r="r" b="b"/>
              <a:pathLst>
                <a:path w="1734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39" y="913"/>
                  </a:cubicBezTo>
                  <a:lnTo>
                    <a:pt x="1295" y="913"/>
                  </a:lnTo>
                  <a:cubicBezTo>
                    <a:pt x="1529" y="913"/>
                    <a:pt x="1734" y="707"/>
                    <a:pt x="1734" y="439"/>
                  </a:cubicBezTo>
                  <a:cubicBezTo>
                    <a:pt x="1734" y="205"/>
                    <a:pt x="1529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797806" y="3322888"/>
              <a:ext cx="255984" cy="83376"/>
            </a:xfrm>
            <a:custGeom>
              <a:avLst/>
              <a:gdLst/>
              <a:ahLst/>
              <a:cxnLst/>
              <a:rect l="l" t="t" r="r" b="b"/>
              <a:pathLst>
                <a:path w="2803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2328" y="913"/>
                  </a:lnTo>
                  <a:cubicBezTo>
                    <a:pt x="2597" y="913"/>
                    <a:pt x="2802" y="707"/>
                    <a:pt x="2802" y="439"/>
                  </a:cubicBezTo>
                  <a:cubicBezTo>
                    <a:pt x="2802" y="205"/>
                    <a:pt x="2597" y="0"/>
                    <a:pt x="2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3667378" y="3322888"/>
              <a:ext cx="385208" cy="83376"/>
            </a:xfrm>
            <a:custGeom>
              <a:avLst/>
              <a:gdLst/>
              <a:ahLst/>
              <a:cxnLst/>
              <a:rect l="l" t="t" r="r" b="b"/>
              <a:pathLst>
                <a:path w="4218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3772" y="913"/>
                  </a:lnTo>
                  <a:cubicBezTo>
                    <a:pt x="4040" y="913"/>
                    <a:pt x="4217" y="707"/>
                    <a:pt x="4217" y="439"/>
                  </a:cubicBezTo>
                  <a:cubicBezTo>
                    <a:pt x="4217" y="205"/>
                    <a:pt x="4040" y="0"/>
                    <a:pt x="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888;p52">
            <a:extLst>
              <a:ext uri="{FF2B5EF4-FFF2-40B4-BE49-F238E27FC236}">
                <a16:creationId xmlns:a16="http://schemas.microsoft.com/office/drawing/2014/main" id="{986492DD-46CB-D64C-9FB0-0E2A06763F0A}"/>
              </a:ext>
            </a:extLst>
          </p:cNvPr>
          <p:cNvSpPr txBox="1">
            <a:spLocks/>
          </p:cNvSpPr>
          <p:nvPr/>
        </p:nvSpPr>
        <p:spPr>
          <a:xfrm>
            <a:off x="399496" y="9245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b="1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bs-Latn-BA" sz="6000" b="1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" sz="6000" b="1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1890;p52">
            <a:extLst>
              <a:ext uri="{FF2B5EF4-FFF2-40B4-BE49-F238E27FC236}">
                <a16:creationId xmlns:a16="http://schemas.microsoft.com/office/drawing/2014/main" id="{D98EF10A-48EF-6000-225A-6907C5011AC2}"/>
              </a:ext>
            </a:extLst>
          </p:cNvPr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09;p41">
            <a:extLst>
              <a:ext uri="{FF2B5EF4-FFF2-40B4-BE49-F238E27FC236}">
                <a16:creationId xmlns:a16="http://schemas.microsoft.com/office/drawing/2014/main" id="{DDD94DCD-DD2A-F8C5-A686-B79EDD142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864" y="1877997"/>
            <a:ext cx="3502959" cy="1060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Klasifikatori i testiranje modela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17316" y="304835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Logistička regresija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40CB5-80BC-3776-F5BE-1529B74B5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7" t="3182" r="53821" b="4770"/>
          <a:stretch/>
        </p:blipFill>
        <p:spPr bwMode="auto">
          <a:xfrm>
            <a:off x="543140" y="763146"/>
            <a:ext cx="3096796" cy="118253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B13BD-4712-1EBB-3EE2-18236172B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1" t="26760" r="35515" b="2319"/>
          <a:stretch/>
        </p:blipFill>
        <p:spPr bwMode="auto">
          <a:xfrm>
            <a:off x="4099431" y="852522"/>
            <a:ext cx="3985791" cy="26125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F2FF8-44CB-C88E-8BDB-7C42DC52A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44" t="10180" r="21527" b="8658"/>
          <a:stretch/>
        </p:blipFill>
        <p:spPr bwMode="auto">
          <a:xfrm>
            <a:off x="3770767" y="1292535"/>
            <a:ext cx="4823218" cy="64955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202D98-2471-3D6C-EBE8-87D62EC72736}"/>
              </a:ext>
            </a:extLst>
          </p:cNvPr>
          <p:cNvSpPr txBox="1"/>
          <p:nvPr/>
        </p:nvSpPr>
        <p:spPr>
          <a:xfrm>
            <a:off x="2622209" y="2196658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en-GB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6557-7F65-5C18-2296-5DE07BDA50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5" t="17375" r="68316" b="7804"/>
          <a:stretch/>
        </p:blipFill>
        <p:spPr bwMode="auto">
          <a:xfrm>
            <a:off x="625642" y="2640072"/>
            <a:ext cx="1986930" cy="58439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315BB-D495-A34F-EDCB-FA5411DA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2" t="6809" r="33907" b="13961"/>
          <a:stretch/>
        </p:blipFill>
        <p:spPr bwMode="auto">
          <a:xfrm>
            <a:off x="3234918" y="2674448"/>
            <a:ext cx="4822804" cy="48126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53DC67-6058-80C6-CA69-9DA0FF2486EE}"/>
              </a:ext>
            </a:extLst>
          </p:cNvPr>
          <p:cNvSpPr txBox="1"/>
          <p:nvPr/>
        </p:nvSpPr>
        <p:spPr>
          <a:xfrm>
            <a:off x="2657730" y="3497215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Discriminant Analysis</a:t>
            </a:r>
            <a:endParaRPr lang="en-GB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4BF517-8EE6-4608-BC44-D2978FF9E3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1" t="23674" r="42720" b="8617"/>
          <a:stretch/>
        </p:blipFill>
        <p:spPr bwMode="auto">
          <a:xfrm>
            <a:off x="2550693" y="4021985"/>
            <a:ext cx="3898232" cy="47438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00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17316" y="304835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DA851-D35D-CF4B-A947-54161E964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6" t="6607" r="12527" b="6986"/>
          <a:stretch/>
        </p:blipFill>
        <p:spPr bwMode="auto">
          <a:xfrm>
            <a:off x="2332305" y="1031421"/>
            <a:ext cx="4536684" cy="298368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F9462-E8AF-D1E6-CEBE-3AEA61F7E33E}"/>
              </a:ext>
            </a:extLst>
          </p:cNvPr>
          <p:cNvSpPr txBox="1"/>
          <p:nvPr/>
        </p:nvSpPr>
        <p:spPr>
          <a:xfrm>
            <a:off x="1569263" y="4037663"/>
            <a:ext cx="619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Dijagram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toka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GB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algorithm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Balli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Sagbas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Peker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2018, p. 40)</a:t>
            </a:r>
          </a:p>
        </p:txBody>
      </p:sp>
    </p:spTree>
    <p:extLst>
      <p:ext uri="{BB962C8B-B14F-4D97-AF65-F5344CB8AC3E}">
        <p14:creationId xmlns:p14="http://schemas.microsoft.com/office/powerpoint/2010/main" val="82655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17316" y="304835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BC809-C0EB-E94E-00EF-E2F2C4111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5" t="4911" r="20002" b="4628"/>
          <a:stretch/>
        </p:blipFill>
        <p:spPr bwMode="auto">
          <a:xfrm>
            <a:off x="852523" y="2770701"/>
            <a:ext cx="3746978" cy="210836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618C5-F97F-134C-4D67-149D8B330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5" t="10720" r="20371" b="6631"/>
          <a:stretch/>
        </p:blipFill>
        <p:spPr>
          <a:xfrm>
            <a:off x="859399" y="893776"/>
            <a:ext cx="4340986" cy="1815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F68F2-1B84-2EF0-54A8-5F87C9CC69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97" t="3796" r="27782" b="1114"/>
          <a:stretch/>
        </p:blipFill>
        <p:spPr bwMode="auto">
          <a:xfrm>
            <a:off x="4675127" y="1918177"/>
            <a:ext cx="3953235" cy="295591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55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66266F-7310-62D3-6337-645BBECE1300}"/>
              </a:ext>
            </a:extLst>
          </p:cNvPr>
          <p:cNvSpPr txBox="1"/>
          <p:nvPr/>
        </p:nvSpPr>
        <p:spPr>
          <a:xfrm>
            <a:off x="2717316" y="304835"/>
            <a:ext cx="350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84EF3-CFFA-2A68-2A7B-60F06EABC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t="5346" r="35964" b="1679"/>
          <a:stretch/>
        </p:blipFill>
        <p:spPr bwMode="auto">
          <a:xfrm>
            <a:off x="550013" y="941898"/>
            <a:ext cx="4351995" cy="24063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8C386D-1D85-1DA9-ACB8-B0C64F965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4" t="8199" r="19532" b="6119"/>
          <a:stretch/>
        </p:blipFill>
        <p:spPr>
          <a:xfrm>
            <a:off x="3251963" y="2784450"/>
            <a:ext cx="4867633" cy="20136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529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C2DA32-00EB-337A-112A-3227426505CD}"/>
              </a:ext>
            </a:extLst>
          </p:cNvPr>
          <p:cNvSpPr txBox="1"/>
          <p:nvPr/>
        </p:nvSpPr>
        <p:spPr>
          <a:xfrm>
            <a:off x="5483432" y="788389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011D4-19F3-7ACB-AA26-3B1486AF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10275" b="6207"/>
          <a:stretch/>
        </p:blipFill>
        <p:spPr bwMode="auto">
          <a:xfrm>
            <a:off x="4812632" y="1161906"/>
            <a:ext cx="3932607" cy="35363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61A0A-4A98-B8A2-EB55-F05E267A0657}"/>
              </a:ext>
            </a:extLst>
          </p:cNvPr>
          <p:cNvSpPr txBox="1"/>
          <p:nvPr/>
        </p:nvSpPr>
        <p:spPr>
          <a:xfrm>
            <a:off x="1670669" y="782660"/>
            <a:ext cx="2250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Logistička regresija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650CB-335E-EADC-F7A4-B0BD830E1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 r="11157" b="5942"/>
          <a:stretch/>
        </p:blipFill>
        <p:spPr bwMode="auto">
          <a:xfrm>
            <a:off x="708144" y="1148154"/>
            <a:ext cx="3953233" cy="357674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E010D-69BA-9A56-8490-C858414D0B53}"/>
              </a:ext>
            </a:extLst>
          </p:cNvPr>
          <p:cNvSpPr txBox="1"/>
          <p:nvPr/>
        </p:nvSpPr>
        <p:spPr>
          <a:xfrm>
            <a:off x="3038157" y="213164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6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72DEC9-CC29-55C6-3FA7-F59C1EA6955D}"/>
              </a:ext>
            </a:extLst>
          </p:cNvPr>
          <p:cNvSpPr txBox="1"/>
          <p:nvPr/>
        </p:nvSpPr>
        <p:spPr>
          <a:xfrm>
            <a:off x="6527316" y="794120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999AD-5C35-DAB3-C12C-E803E9627661}"/>
              </a:ext>
            </a:extLst>
          </p:cNvPr>
          <p:cNvSpPr txBox="1"/>
          <p:nvPr/>
        </p:nvSpPr>
        <p:spPr>
          <a:xfrm>
            <a:off x="3943391" y="774637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37CCA-939B-65D3-34A0-C8ED06F58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3" r="11054" b="6147"/>
          <a:stretch/>
        </p:blipFill>
        <p:spPr bwMode="auto">
          <a:xfrm>
            <a:off x="110002" y="1203160"/>
            <a:ext cx="3650726" cy="32857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B5596-C042-6070-2FD8-7A00C56E4470}"/>
              </a:ext>
            </a:extLst>
          </p:cNvPr>
          <p:cNvSpPr txBox="1"/>
          <p:nvPr/>
        </p:nvSpPr>
        <p:spPr>
          <a:xfrm>
            <a:off x="836949" y="782659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en-GB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B7F80-B266-86E0-49CA-418A44053C28}"/>
              </a:ext>
            </a:extLst>
          </p:cNvPr>
          <p:cNvSpPr txBox="1"/>
          <p:nvPr/>
        </p:nvSpPr>
        <p:spPr>
          <a:xfrm>
            <a:off x="3038157" y="213164"/>
            <a:ext cx="261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09DAD-F03B-5A61-280B-D759B77A0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1723" r="12505" b="4942"/>
          <a:stretch/>
        </p:blipFill>
        <p:spPr>
          <a:xfrm>
            <a:off x="3850106" y="1210036"/>
            <a:ext cx="2707185" cy="272944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2C977-C038-C01D-127B-8743F48ABA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89" r="24450" b="17579"/>
          <a:stretch/>
        </p:blipFill>
        <p:spPr>
          <a:xfrm>
            <a:off x="6607056" y="1366100"/>
            <a:ext cx="2366868" cy="245650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992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1054;p42">
            <a:extLst>
              <a:ext uri="{FF2B5EF4-FFF2-40B4-BE49-F238E27FC236}">
                <a16:creationId xmlns:a16="http://schemas.microsoft.com/office/drawing/2014/main" id="{7285B340-9EA0-5836-CD60-BACE296A72E6}"/>
              </a:ext>
            </a:extLst>
          </p:cNvPr>
          <p:cNvGrpSpPr/>
          <p:nvPr/>
        </p:nvGrpSpPr>
        <p:grpSpPr>
          <a:xfrm>
            <a:off x="1357980" y="3477834"/>
            <a:ext cx="1184014" cy="258193"/>
            <a:chOff x="3734768" y="858742"/>
            <a:chExt cx="1184014" cy="258193"/>
          </a:xfrm>
        </p:grpSpPr>
        <p:grpSp>
          <p:nvGrpSpPr>
            <p:cNvPr id="2003" name="Google Shape;1055;p42">
              <a:extLst>
                <a:ext uri="{FF2B5EF4-FFF2-40B4-BE49-F238E27FC236}">
                  <a16:creationId xmlns:a16="http://schemas.microsoft.com/office/drawing/2014/main" id="{BB133E17-7A09-4234-59ED-ECDF5A9D9514}"/>
                </a:ext>
              </a:extLst>
            </p:cNvPr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2013" name="Google Shape;1056;p42">
                <a:extLst>
                  <a:ext uri="{FF2B5EF4-FFF2-40B4-BE49-F238E27FC236}">
                    <a16:creationId xmlns:a16="http://schemas.microsoft.com/office/drawing/2014/main" id="{BF3F6FF8-9A27-A7C4-C0BC-D5AB729F2ED7}"/>
                  </a:ext>
                </a:extLst>
              </p:cNvPr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1057;p42">
                <a:extLst>
                  <a:ext uri="{FF2B5EF4-FFF2-40B4-BE49-F238E27FC236}">
                    <a16:creationId xmlns:a16="http://schemas.microsoft.com/office/drawing/2014/main" id="{1860C442-F37C-1E72-2878-FB1E04E0443E}"/>
                  </a:ext>
                </a:extLst>
              </p:cNvPr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1058;p42">
                <a:extLst>
                  <a:ext uri="{FF2B5EF4-FFF2-40B4-BE49-F238E27FC236}">
                    <a16:creationId xmlns:a16="http://schemas.microsoft.com/office/drawing/2014/main" id="{E055B7CE-FACC-9526-EB5D-5C4CC79488EA}"/>
                  </a:ext>
                </a:extLst>
              </p:cNvPr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1059;p42">
                <a:extLst>
                  <a:ext uri="{FF2B5EF4-FFF2-40B4-BE49-F238E27FC236}">
                    <a16:creationId xmlns:a16="http://schemas.microsoft.com/office/drawing/2014/main" id="{2D8EF670-5A29-7A81-0758-7207CDB056DC}"/>
                  </a:ext>
                </a:extLst>
              </p:cNvPr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1060;p42">
                <a:extLst>
                  <a:ext uri="{FF2B5EF4-FFF2-40B4-BE49-F238E27FC236}">
                    <a16:creationId xmlns:a16="http://schemas.microsoft.com/office/drawing/2014/main" id="{1BCEABD5-8AA6-B3F0-62AF-40F66BFC7251}"/>
                  </a:ext>
                </a:extLst>
              </p:cNvPr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1061;p42">
                <a:extLst>
                  <a:ext uri="{FF2B5EF4-FFF2-40B4-BE49-F238E27FC236}">
                    <a16:creationId xmlns:a16="http://schemas.microsoft.com/office/drawing/2014/main" id="{252C9654-3C3B-1AFC-34BF-46D3EA3715EE}"/>
                  </a:ext>
                </a:extLst>
              </p:cNvPr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4" name="Google Shape;1062;p42">
              <a:extLst>
                <a:ext uri="{FF2B5EF4-FFF2-40B4-BE49-F238E27FC236}">
                  <a16:creationId xmlns:a16="http://schemas.microsoft.com/office/drawing/2014/main" id="{F6B78E97-335D-A6A1-5EEF-39C082ABFEC1}"/>
                </a:ext>
              </a:extLst>
            </p:cNvPr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2005" name="Google Shape;1063;p42">
                <a:extLst>
                  <a:ext uri="{FF2B5EF4-FFF2-40B4-BE49-F238E27FC236}">
                    <a16:creationId xmlns:a16="http://schemas.microsoft.com/office/drawing/2014/main" id="{D6A773DC-D365-C1BD-11AF-7BA2F2F80CF8}"/>
                  </a:ext>
                </a:extLst>
              </p:cNvPr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1064;p42">
                <a:extLst>
                  <a:ext uri="{FF2B5EF4-FFF2-40B4-BE49-F238E27FC236}">
                    <a16:creationId xmlns:a16="http://schemas.microsoft.com/office/drawing/2014/main" id="{C3004B1A-5E12-8C12-4B57-C3F24623FCB0}"/>
                  </a:ext>
                </a:extLst>
              </p:cNvPr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1065;p42">
                <a:extLst>
                  <a:ext uri="{FF2B5EF4-FFF2-40B4-BE49-F238E27FC236}">
                    <a16:creationId xmlns:a16="http://schemas.microsoft.com/office/drawing/2014/main" id="{C42A1A7C-C497-EFF9-E9E4-3C16DDEEE033}"/>
                  </a:ext>
                </a:extLst>
              </p:cNvPr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1066;p42">
                <a:extLst>
                  <a:ext uri="{FF2B5EF4-FFF2-40B4-BE49-F238E27FC236}">
                    <a16:creationId xmlns:a16="http://schemas.microsoft.com/office/drawing/2014/main" id="{E461D06D-4080-8153-F353-4D3DE78FF600}"/>
                  </a:ext>
                </a:extLst>
              </p:cNvPr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1067;p42">
                <a:extLst>
                  <a:ext uri="{FF2B5EF4-FFF2-40B4-BE49-F238E27FC236}">
                    <a16:creationId xmlns:a16="http://schemas.microsoft.com/office/drawing/2014/main" id="{434AC6A7-4CA4-62C6-1163-A537E3D52763}"/>
                  </a:ext>
                </a:extLst>
              </p:cNvPr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1068;p42">
                <a:extLst>
                  <a:ext uri="{FF2B5EF4-FFF2-40B4-BE49-F238E27FC236}">
                    <a16:creationId xmlns:a16="http://schemas.microsoft.com/office/drawing/2014/main" id="{EAA7D0D4-7E41-6054-3D83-99C59A6C2368}"/>
                  </a:ext>
                </a:extLst>
              </p:cNvPr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1069;p42">
                <a:extLst>
                  <a:ext uri="{FF2B5EF4-FFF2-40B4-BE49-F238E27FC236}">
                    <a16:creationId xmlns:a16="http://schemas.microsoft.com/office/drawing/2014/main" id="{4CE62667-90B9-97F5-2658-2DC8592FF247}"/>
                  </a:ext>
                </a:extLst>
              </p:cNvPr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1070;p42">
                <a:extLst>
                  <a:ext uri="{FF2B5EF4-FFF2-40B4-BE49-F238E27FC236}">
                    <a16:creationId xmlns:a16="http://schemas.microsoft.com/office/drawing/2014/main" id="{64992EF3-7DA2-C4BC-4E9F-1D89A72DDEE7}"/>
                  </a:ext>
                </a:extLst>
              </p:cNvPr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5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9710A751-86D2-E8D1-CF3E-6153109F0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20117" y="2341919"/>
            <a:ext cx="2104465" cy="1060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1650;p50">
            <a:extLst>
              <a:ext uri="{FF2B5EF4-FFF2-40B4-BE49-F238E27FC236}">
                <a16:creationId xmlns:a16="http://schemas.microsoft.com/office/drawing/2014/main" id="{7C49CC99-F168-A5E8-6F9C-8576287BC847}"/>
              </a:ext>
            </a:extLst>
          </p:cNvPr>
          <p:cNvGrpSpPr/>
          <p:nvPr/>
        </p:nvGrpSpPr>
        <p:grpSpPr>
          <a:xfrm>
            <a:off x="2526628" y="353166"/>
            <a:ext cx="2171206" cy="3428826"/>
            <a:chOff x="6096822" y="1186885"/>
            <a:chExt cx="2171206" cy="3428826"/>
          </a:xfrm>
        </p:grpSpPr>
        <p:sp>
          <p:nvSpPr>
            <p:cNvPr id="3" name="Google Shape;1651;p50">
              <a:extLst>
                <a:ext uri="{FF2B5EF4-FFF2-40B4-BE49-F238E27FC236}">
                  <a16:creationId xmlns:a16="http://schemas.microsoft.com/office/drawing/2014/main" id="{D1A1C01C-C81C-1BD8-D43C-361F322072BA}"/>
                </a:ext>
              </a:extLst>
            </p:cNvPr>
            <p:cNvSpPr/>
            <p:nvPr/>
          </p:nvSpPr>
          <p:spPr>
            <a:xfrm>
              <a:off x="6146800" y="1908200"/>
              <a:ext cx="2121227" cy="1883711"/>
            </a:xfrm>
            <a:custGeom>
              <a:avLst/>
              <a:gdLst/>
              <a:ahLst/>
              <a:cxnLst/>
              <a:rect l="l" t="t" r="r" b="b"/>
              <a:pathLst>
                <a:path w="34750" h="30859" extrusionOk="0">
                  <a:moveTo>
                    <a:pt x="19927" y="1"/>
                  </a:moveTo>
                  <a:cubicBezTo>
                    <a:pt x="17317" y="1"/>
                    <a:pt x="14720" y="895"/>
                    <a:pt x="13116" y="2899"/>
                  </a:cubicBezTo>
                  <a:cubicBezTo>
                    <a:pt x="11970" y="4342"/>
                    <a:pt x="11440" y="6203"/>
                    <a:pt x="10492" y="7795"/>
                  </a:cubicBezTo>
                  <a:cubicBezTo>
                    <a:pt x="9346" y="9768"/>
                    <a:pt x="7606" y="11332"/>
                    <a:pt x="5837" y="12832"/>
                  </a:cubicBezTo>
                  <a:cubicBezTo>
                    <a:pt x="4542" y="13949"/>
                    <a:pt x="3184" y="15074"/>
                    <a:pt x="2208" y="16517"/>
                  </a:cubicBezTo>
                  <a:cubicBezTo>
                    <a:pt x="262" y="19290"/>
                    <a:pt x="1" y="23118"/>
                    <a:pt x="1472" y="26153"/>
                  </a:cubicBezTo>
                  <a:cubicBezTo>
                    <a:pt x="2859" y="28926"/>
                    <a:pt x="5250" y="30135"/>
                    <a:pt x="8221" y="30312"/>
                  </a:cubicBezTo>
                  <a:cubicBezTo>
                    <a:pt x="12027" y="30574"/>
                    <a:pt x="15826" y="30786"/>
                    <a:pt x="19632" y="30843"/>
                  </a:cubicBezTo>
                  <a:cubicBezTo>
                    <a:pt x="20489" y="30852"/>
                    <a:pt x="21343" y="30858"/>
                    <a:pt x="22195" y="30858"/>
                  </a:cubicBezTo>
                  <a:cubicBezTo>
                    <a:pt x="23952" y="30858"/>
                    <a:pt x="25703" y="30832"/>
                    <a:pt x="27470" y="30751"/>
                  </a:cubicBezTo>
                  <a:cubicBezTo>
                    <a:pt x="29126" y="30666"/>
                    <a:pt x="30894" y="30517"/>
                    <a:pt x="32246" y="29577"/>
                  </a:cubicBezTo>
                  <a:cubicBezTo>
                    <a:pt x="34042" y="28339"/>
                    <a:pt x="34750" y="25976"/>
                    <a:pt x="34488" y="23825"/>
                  </a:cubicBezTo>
                  <a:cubicBezTo>
                    <a:pt x="34219" y="21703"/>
                    <a:pt x="33102" y="19757"/>
                    <a:pt x="31863" y="17989"/>
                  </a:cubicBezTo>
                  <a:cubicBezTo>
                    <a:pt x="31099" y="16899"/>
                    <a:pt x="30243" y="15866"/>
                    <a:pt x="29656" y="14657"/>
                  </a:cubicBezTo>
                  <a:cubicBezTo>
                    <a:pt x="28680" y="12683"/>
                    <a:pt x="28447" y="10476"/>
                    <a:pt x="28029" y="8325"/>
                  </a:cubicBezTo>
                  <a:cubicBezTo>
                    <a:pt x="27591" y="6111"/>
                    <a:pt x="27675" y="3727"/>
                    <a:pt x="25971" y="1986"/>
                  </a:cubicBezTo>
                  <a:cubicBezTo>
                    <a:pt x="25058" y="1039"/>
                    <a:pt x="23728" y="543"/>
                    <a:pt x="22433" y="274"/>
                  </a:cubicBezTo>
                  <a:cubicBezTo>
                    <a:pt x="21619" y="95"/>
                    <a:pt x="20772" y="1"/>
                    <a:pt x="19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652;p50">
              <a:extLst>
                <a:ext uri="{FF2B5EF4-FFF2-40B4-BE49-F238E27FC236}">
                  <a16:creationId xmlns:a16="http://schemas.microsoft.com/office/drawing/2014/main" id="{BB60959F-1B2E-6EE2-4A0D-020264ABCB06}"/>
                </a:ext>
              </a:extLst>
            </p:cNvPr>
            <p:cNvGrpSpPr/>
            <p:nvPr/>
          </p:nvGrpSpPr>
          <p:grpSpPr>
            <a:xfrm>
              <a:off x="7012401" y="1186885"/>
              <a:ext cx="598344" cy="498891"/>
              <a:chOff x="2715768" y="1997386"/>
              <a:chExt cx="269330" cy="224564"/>
            </a:xfrm>
          </p:grpSpPr>
          <p:sp>
            <p:nvSpPr>
              <p:cNvPr id="1866" name="Google Shape;1653;p50">
                <a:extLst>
                  <a:ext uri="{FF2B5EF4-FFF2-40B4-BE49-F238E27FC236}">
                    <a16:creationId xmlns:a16="http://schemas.microsoft.com/office/drawing/2014/main" id="{C0B323D1-48FF-4BEB-3E3D-E1F70A3016E9}"/>
                  </a:ext>
                </a:extLst>
              </p:cNvPr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654;p50">
                <a:extLst>
                  <a:ext uri="{FF2B5EF4-FFF2-40B4-BE49-F238E27FC236}">
                    <a16:creationId xmlns:a16="http://schemas.microsoft.com/office/drawing/2014/main" id="{519B5BA7-4CA2-F2E4-1B3D-A3823DDBBDBE}"/>
                  </a:ext>
                </a:extLst>
              </p:cNvPr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655;p50">
                <a:extLst>
                  <a:ext uri="{FF2B5EF4-FFF2-40B4-BE49-F238E27FC236}">
                    <a16:creationId xmlns:a16="http://schemas.microsoft.com/office/drawing/2014/main" id="{9A6E4E67-63F8-F8F8-B614-A58F3F400A1B}"/>
                  </a:ext>
                </a:extLst>
              </p:cNvPr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656;p50">
                <a:extLst>
                  <a:ext uri="{FF2B5EF4-FFF2-40B4-BE49-F238E27FC236}">
                    <a16:creationId xmlns:a16="http://schemas.microsoft.com/office/drawing/2014/main" id="{B0F1820D-B973-5C8B-3BFE-AE439C4DC4EA}"/>
                  </a:ext>
                </a:extLst>
              </p:cNvPr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657;p50">
                <a:extLst>
                  <a:ext uri="{FF2B5EF4-FFF2-40B4-BE49-F238E27FC236}">
                    <a16:creationId xmlns:a16="http://schemas.microsoft.com/office/drawing/2014/main" id="{74CBCA31-BDEC-77A4-4CF4-44ABCC970FFF}"/>
                  </a:ext>
                </a:extLst>
              </p:cNvPr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658;p50">
              <a:extLst>
                <a:ext uri="{FF2B5EF4-FFF2-40B4-BE49-F238E27FC236}">
                  <a16:creationId xmlns:a16="http://schemas.microsoft.com/office/drawing/2014/main" id="{99661567-30A3-F556-6644-CD162D3943C6}"/>
                </a:ext>
              </a:extLst>
            </p:cNvPr>
            <p:cNvGrpSpPr/>
            <p:nvPr/>
          </p:nvGrpSpPr>
          <p:grpSpPr>
            <a:xfrm>
              <a:off x="7517490" y="1854920"/>
              <a:ext cx="388315" cy="333067"/>
              <a:chOff x="-2044960" y="2439570"/>
              <a:chExt cx="388315" cy="333067"/>
            </a:xfrm>
          </p:grpSpPr>
          <p:sp>
            <p:nvSpPr>
              <p:cNvPr id="62" name="Google Shape;1659;p50">
                <a:extLst>
                  <a:ext uri="{FF2B5EF4-FFF2-40B4-BE49-F238E27FC236}">
                    <a16:creationId xmlns:a16="http://schemas.microsoft.com/office/drawing/2014/main" id="{7A447E61-B38B-6592-0F78-B1E0D56F090B}"/>
                  </a:ext>
                </a:extLst>
              </p:cNvPr>
              <p:cNvSpPr/>
              <p:nvPr/>
            </p:nvSpPr>
            <p:spPr>
              <a:xfrm>
                <a:off x="-2044960" y="2439570"/>
                <a:ext cx="388315" cy="333067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60;p50">
                <a:extLst>
                  <a:ext uri="{FF2B5EF4-FFF2-40B4-BE49-F238E27FC236}">
                    <a16:creationId xmlns:a16="http://schemas.microsoft.com/office/drawing/2014/main" id="{D73ED595-58F8-2B4A-01A7-BEFEC7814A81}"/>
                  </a:ext>
                </a:extLst>
              </p:cNvPr>
              <p:cNvSpPr/>
              <p:nvPr/>
            </p:nvSpPr>
            <p:spPr>
              <a:xfrm>
                <a:off x="-1734359" y="2606296"/>
                <a:ext cx="46303" cy="3570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661;p50">
                <a:extLst>
                  <a:ext uri="{FF2B5EF4-FFF2-40B4-BE49-F238E27FC236}">
                    <a16:creationId xmlns:a16="http://schemas.microsoft.com/office/drawing/2014/main" id="{91E3C174-C54E-F9FD-9CDD-276DAAF0BCAC}"/>
                  </a:ext>
                </a:extLst>
              </p:cNvPr>
              <p:cNvSpPr/>
              <p:nvPr/>
            </p:nvSpPr>
            <p:spPr>
              <a:xfrm>
                <a:off x="-1944984" y="2572770"/>
                <a:ext cx="66598" cy="60134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662;p50">
                <a:extLst>
                  <a:ext uri="{FF2B5EF4-FFF2-40B4-BE49-F238E27FC236}">
                    <a16:creationId xmlns:a16="http://schemas.microsoft.com/office/drawing/2014/main" id="{70A486DA-8D86-2B64-4A71-B597A4300004}"/>
                  </a:ext>
                </a:extLst>
              </p:cNvPr>
              <p:cNvSpPr/>
              <p:nvPr/>
            </p:nvSpPr>
            <p:spPr>
              <a:xfrm>
                <a:off x="-1980615" y="2524361"/>
                <a:ext cx="39989" cy="1338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663;p50">
                <a:extLst>
                  <a:ext uri="{FF2B5EF4-FFF2-40B4-BE49-F238E27FC236}">
                    <a16:creationId xmlns:a16="http://schemas.microsoft.com/office/drawing/2014/main" id="{3C801F6A-7DB5-85BD-9F26-29361DE15715}"/>
                  </a:ext>
                </a:extLst>
              </p:cNvPr>
              <p:cNvSpPr/>
              <p:nvPr/>
            </p:nvSpPr>
            <p:spPr>
              <a:xfrm>
                <a:off x="-1911985" y="2479710"/>
                <a:ext cx="49009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664;p50">
                <a:extLst>
                  <a:ext uri="{FF2B5EF4-FFF2-40B4-BE49-F238E27FC236}">
                    <a16:creationId xmlns:a16="http://schemas.microsoft.com/office/drawing/2014/main" id="{CB3E6E59-E1DE-612B-3906-25FD36B807CA}"/>
                  </a:ext>
                </a:extLst>
              </p:cNvPr>
              <p:cNvSpPr/>
              <p:nvPr/>
            </p:nvSpPr>
            <p:spPr>
              <a:xfrm>
                <a:off x="-1916269" y="2621706"/>
                <a:ext cx="49009" cy="4209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665;p50">
                <a:extLst>
                  <a:ext uri="{FF2B5EF4-FFF2-40B4-BE49-F238E27FC236}">
                    <a16:creationId xmlns:a16="http://schemas.microsoft.com/office/drawing/2014/main" id="{06E4D802-0B1D-7694-15EA-5551AE6000D8}"/>
                  </a:ext>
                </a:extLst>
              </p:cNvPr>
              <p:cNvSpPr/>
              <p:nvPr/>
            </p:nvSpPr>
            <p:spPr>
              <a:xfrm>
                <a:off x="-2009329" y="2550971"/>
                <a:ext cx="33600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6;p50">
                <a:extLst>
                  <a:ext uri="{FF2B5EF4-FFF2-40B4-BE49-F238E27FC236}">
                    <a16:creationId xmlns:a16="http://schemas.microsoft.com/office/drawing/2014/main" id="{B7282490-5464-D8DF-71B1-122998A75226}"/>
                  </a:ext>
                </a:extLst>
              </p:cNvPr>
              <p:cNvSpPr/>
              <p:nvPr/>
            </p:nvSpPr>
            <p:spPr>
              <a:xfrm>
                <a:off x="-1752475" y="2652525"/>
                <a:ext cx="39989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7;p50">
                <a:extLst>
                  <a:ext uri="{FF2B5EF4-FFF2-40B4-BE49-F238E27FC236}">
                    <a16:creationId xmlns:a16="http://schemas.microsoft.com/office/drawing/2014/main" id="{9994AA07-48E2-C2B8-7B12-BB88CB43EB41}"/>
                  </a:ext>
                </a:extLst>
              </p:cNvPr>
              <p:cNvSpPr/>
              <p:nvPr/>
            </p:nvSpPr>
            <p:spPr>
              <a:xfrm>
                <a:off x="-1785399" y="2495947"/>
                <a:ext cx="66523" cy="1736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8;p50">
                <a:extLst>
                  <a:ext uri="{FF2B5EF4-FFF2-40B4-BE49-F238E27FC236}">
                    <a16:creationId xmlns:a16="http://schemas.microsoft.com/office/drawing/2014/main" id="{FB152E24-CC0A-CF94-CA87-0B560056CFBB}"/>
                  </a:ext>
                </a:extLst>
              </p:cNvPr>
              <p:cNvSpPr/>
              <p:nvPr/>
            </p:nvSpPr>
            <p:spPr>
              <a:xfrm>
                <a:off x="-1709929" y="2533532"/>
                <a:ext cx="24054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669;p50">
                <a:extLst>
                  <a:ext uri="{FF2B5EF4-FFF2-40B4-BE49-F238E27FC236}">
                    <a16:creationId xmlns:a16="http://schemas.microsoft.com/office/drawing/2014/main" id="{14A8A942-5F12-A667-FF64-7E99F85BF5A8}"/>
                  </a:ext>
                </a:extLst>
              </p:cNvPr>
              <p:cNvSpPr/>
              <p:nvPr/>
            </p:nvSpPr>
            <p:spPr>
              <a:xfrm>
                <a:off x="-1836514" y="2551948"/>
                <a:ext cx="51189" cy="6344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670;p50">
                <a:extLst>
                  <a:ext uri="{FF2B5EF4-FFF2-40B4-BE49-F238E27FC236}">
                    <a16:creationId xmlns:a16="http://schemas.microsoft.com/office/drawing/2014/main" id="{02A84292-1A35-EEB7-07C5-FC91E11578FF}"/>
                  </a:ext>
                </a:extLst>
              </p:cNvPr>
              <p:cNvSpPr/>
              <p:nvPr/>
            </p:nvSpPr>
            <p:spPr>
              <a:xfrm>
                <a:off x="-1847639" y="2623810"/>
                <a:ext cx="15485" cy="378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671;p50">
              <a:extLst>
                <a:ext uri="{FF2B5EF4-FFF2-40B4-BE49-F238E27FC236}">
                  <a16:creationId xmlns:a16="http://schemas.microsoft.com/office/drawing/2014/main" id="{FF773E39-104F-7FD1-B613-EA3FD502EE1C}"/>
                </a:ext>
              </a:extLst>
            </p:cNvPr>
            <p:cNvGrpSpPr/>
            <p:nvPr/>
          </p:nvGrpSpPr>
          <p:grpSpPr>
            <a:xfrm>
              <a:off x="6391476" y="1674286"/>
              <a:ext cx="1631854" cy="2941424"/>
              <a:chOff x="6800376" y="1674286"/>
              <a:chExt cx="1631854" cy="2941424"/>
            </a:xfrm>
          </p:grpSpPr>
          <p:grpSp>
            <p:nvGrpSpPr>
              <p:cNvPr id="14" name="Google Shape;1672;p50">
                <a:extLst>
                  <a:ext uri="{FF2B5EF4-FFF2-40B4-BE49-F238E27FC236}">
                    <a16:creationId xmlns:a16="http://schemas.microsoft.com/office/drawing/2014/main" id="{FB6AE884-363E-31D6-5671-6A2C70D549D6}"/>
                  </a:ext>
                </a:extLst>
              </p:cNvPr>
              <p:cNvGrpSpPr/>
              <p:nvPr/>
            </p:nvGrpSpPr>
            <p:grpSpPr>
              <a:xfrm>
                <a:off x="6800380" y="1853630"/>
                <a:ext cx="1631850" cy="2762080"/>
                <a:chOff x="-1014959" y="1538651"/>
                <a:chExt cx="1981603" cy="3354074"/>
              </a:xfrm>
            </p:grpSpPr>
            <p:sp>
              <p:nvSpPr>
                <p:cNvPr id="26" name="Google Shape;1673;p50">
                  <a:extLst>
                    <a:ext uri="{FF2B5EF4-FFF2-40B4-BE49-F238E27FC236}">
                      <a16:creationId xmlns:a16="http://schemas.microsoft.com/office/drawing/2014/main" id="{74D4069E-CD8C-2E26-13FE-520F7811CDE1}"/>
                    </a:ext>
                  </a:extLst>
                </p:cNvPr>
                <p:cNvSpPr/>
                <p:nvPr/>
              </p:nvSpPr>
              <p:spPr>
                <a:xfrm>
                  <a:off x="-705552" y="1690618"/>
                  <a:ext cx="241206" cy="35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13" extrusionOk="0">
                      <a:moveTo>
                        <a:pt x="1089" y="1"/>
                      </a:moveTo>
                      <a:cubicBezTo>
                        <a:pt x="1086" y="1"/>
                        <a:pt x="1082" y="1"/>
                        <a:pt x="1079" y="1"/>
                      </a:cubicBezTo>
                      <a:cubicBezTo>
                        <a:pt x="843" y="22"/>
                        <a:pt x="860" y="723"/>
                        <a:pt x="862" y="766"/>
                      </a:cubicBezTo>
                      <a:lnTo>
                        <a:pt x="862" y="766"/>
                      </a:lnTo>
                      <a:cubicBezTo>
                        <a:pt x="861" y="752"/>
                        <a:pt x="854" y="667"/>
                        <a:pt x="772" y="504"/>
                      </a:cubicBezTo>
                      <a:cubicBezTo>
                        <a:pt x="696" y="351"/>
                        <a:pt x="587" y="302"/>
                        <a:pt x="481" y="302"/>
                      </a:cubicBezTo>
                      <a:cubicBezTo>
                        <a:pt x="373" y="302"/>
                        <a:pt x="267" y="353"/>
                        <a:pt x="201" y="398"/>
                      </a:cubicBezTo>
                      <a:cubicBezTo>
                        <a:pt x="111" y="440"/>
                        <a:pt x="132" y="572"/>
                        <a:pt x="243" y="594"/>
                      </a:cubicBezTo>
                      <a:cubicBezTo>
                        <a:pt x="264" y="615"/>
                        <a:pt x="286" y="615"/>
                        <a:pt x="307" y="615"/>
                      </a:cubicBezTo>
                      <a:cubicBezTo>
                        <a:pt x="314" y="614"/>
                        <a:pt x="321" y="614"/>
                        <a:pt x="328" y="614"/>
                      </a:cubicBezTo>
                      <a:cubicBezTo>
                        <a:pt x="517" y="614"/>
                        <a:pt x="637" y="886"/>
                        <a:pt x="571" y="1080"/>
                      </a:cubicBezTo>
                      <a:cubicBezTo>
                        <a:pt x="554" y="1184"/>
                        <a:pt x="512" y="1219"/>
                        <a:pt x="461" y="1219"/>
                      </a:cubicBezTo>
                      <a:cubicBezTo>
                        <a:pt x="447" y="1219"/>
                        <a:pt x="432" y="1217"/>
                        <a:pt x="418" y="1212"/>
                      </a:cubicBezTo>
                      <a:cubicBezTo>
                        <a:pt x="375" y="1191"/>
                        <a:pt x="333" y="1143"/>
                        <a:pt x="333" y="1101"/>
                      </a:cubicBezTo>
                      <a:cubicBezTo>
                        <a:pt x="314" y="976"/>
                        <a:pt x="265" y="927"/>
                        <a:pt x="214" y="927"/>
                      </a:cubicBezTo>
                      <a:cubicBezTo>
                        <a:pt x="193" y="927"/>
                        <a:pt x="173" y="934"/>
                        <a:pt x="153" y="948"/>
                      </a:cubicBezTo>
                      <a:cubicBezTo>
                        <a:pt x="111" y="969"/>
                        <a:pt x="69" y="1011"/>
                        <a:pt x="69" y="1080"/>
                      </a:cubicBezTo>
                      <a:cubicBezTo>
                        <a:pt x="0" y="1540"/>
                        <a:pt x="418" y="1587"/>
                        <a:pt x="550" y="1587"/>
                      </a:cubicBezTo>
                      <a:cubicBezTo>
                        <a:pt x="661" y="1762"/>
                        <a:pt x="571" y="2005"/>
                        <a:pt x="571" y="2005"/>
                      </a:cubicBezTo>
                      <a:cubicBezTo>
                        <a:pt x="571" y="2005"/>
                        <a:pt x="994" y="2248"/>
                        <a:pt x="1343" y="2513"/>
                      </a:cubicBezTo>
                      <a:cubicBezTo>
                        <a:pt x="1718" y="1455"/>
                        <a:pt x="1676" y="615"/>
                        <a:pt x="1607" y="266"/>
                      </a:cubicBezTo>
                      <a:cubicBezTo>
                        <a:pt x="1586" y="176"/>
                        <a:pt x="1475" y="107"/>
                        <a:pt x="1391" y="107"/>
                      </a:cubicBezTo>
                      <a:cubicBezTo>
                        <a:pt x="1305" y="114"/>
                        <a:pt x="1254" y="168"/>
                        <a:pt x="1226" y="241"/>
                      </a:cubicBezTo>
                      <a:lnTo>
                        <a:pt x="1226" y="241"/>
                      </a:lnTo>
                      <a:cubicBezTo>
                        <a:pt x="1207" y="107"/>
                        <a:pt x="1167" y="1"/>
                        <a:pt x="1089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674;p50">
                  <a:extLst>
                    <a:ext uri="{FF2B5EF4-FFF2-40B4-BE49-F238E27FC236}">
                      <a16:creationId xmlns:a16="http://schemas.microsoft.com/office/drawing/2014/main" id="{B32AFDDB-D161-ECDD-3F99-5FF37A520849}"/>
                    </a:ext>
                  </a:extLst>
                </p:cNvPr>
                <p:cNvSpPr/>
                <p:nvPr/>
              </p:nvSpPr>
              <p:spPr>
                <a:xfrm>
                  <a:off x="-662614" y="1869527"/>
                  <a:ext cx="155191" cy="20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1476" extrusionOk="0">
                      <a:moveTo>
                        <a:pt x="730" y="1"/>
                      </a:moveTo>
                      <a:cubicBezTo>
                        <a:pt x="730" y="1"/>
                        <a:pt x="180" y="709"/>
                        <a:pt x="69" y="841"/>
                      </a:cubicBezTo>
                      <a:cubicBezTo>
                        <a:pt x="48" y="973"/>
                        <a:pt x="1" y="1476"/>
                        <a:pt x="1" y="1476"/>
                      </a:cubicBezTo>
                      <a:cubicBezTo>
                        <a:pt x="1" y="1476"/>
                        <a:pt x="820" y="1454"/>
                        <a:pt x="1106" y="1190"/>
                      </a:cubicBezTo>
                      <a:cubicBezTo>
                        <a:pt x="973" y="1016"/>
                        <a:pt x="905" y="508"/>
                        <a:pt x="952" y="376"/>
                      </a:cubicBezTo>
                      <a:cubicBezTo>
                        <a:pt x="995" y="244"/>
                        <a:pt x="1037" y="69"/>
                        <a:pt x="1037" y="69"/>
                      </a:cubicBezTo>
                      <a:lnTo>
                        <a:pt x="730" y="1"/>
                      </a:ln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675;p50">
                  <a:extLst>
                    <a:ext uri="{FF2B5EF4-FFF2-40B4-BE49-F238E27FC236}">
                      <a16:creationId xmlns:a16="http://schemas.microsoft.com/office/drawing/2014/main" id="{DD577FA6-4135-17A1-BBA3-AD938FC83208}"/>
                    </a:ext>
                  </a:extLst>
                </p:cNvPr>
                <p:cNvSpPr/>
                <p:nvPr/>
              </p:nvSpPr>
              <p:spPr>
                <a:xfrm>
                  <a:off x="-699658" y="2009005"/>
                  <a:ext cx="683346" cy="58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4165" extrusionOk="0">
                      <a:moveTo>
                        <a:pt x="1370" y="0"/>
                      </a:moveTo>
                      <a:cubicBezTo>
                        <a:pt x="1370" y="0"/>
                        <a:pt x="854" y="332"/>
                        <a:pt x="400" y="332"/>
                      </a:cubicBezTo>
                      <a:cubicBezTo>
                        <a:pt x="332" y="332"/>
                        <a:pt x="265" y="324"/>
                        <a:pt x="201" y="307"/>
                      </a:cubicBezTo>
                      <a:lnTo>
                        <a:pt x="201" y="307"/>
                      </a:lnTo>
                      <a:cubicBezTo>
                        <a:pt x="69" y="794"/>
                        <a:pt x="0" y="3548"/>
                        <a:pt x="2691" y="4050"/>
                      </a:cubicBezTo>
                      <a:cubicBezTo>
                        <a:pt x="2691" y="4067"/>
                        <a:pt x="3495" y="4164"/>
                        <a:pt x="4133" y="4164"/>
                      </a:cubicBezTo>
                      <a:cubicBezTo>
                        <a:pt x="4479" y="4164"/>
                        <a:pt x="4777" y="4136"/>
                        <a:pt x="4870" y="4050"/>
                      </a:cubicBezTo>
                      <a:lnTo>
                        <a:pt x="4716" y="1190"/>
                      </a:lnTo>
                      <a:cubicBezTo>
                        <a:pt x="4716" y="1190"/>
                        <a:pt x="4256" y="1322"/>
                        <a:pt x="3791" y="1386"/>
                      </a:cubicBezTo>
                      <a:cubicBezTo>
                        <a:pt x="3463" y="1454"/>
                        <a:pt x="3130" y="1476"/>
                        <a:pt x="2956" y="1476"/>
                      </a:cubicBezTo>
                      <a:cubicBezTo>
                        <a:pt x="2824" y="1476"/>
                        <a:pt x="1676" y="1433"/>
                        <a:pt x="1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676;p50">
                  <a:extLst>
                    <a:ext uri="{FF2B5EF4-FFF2-40B4-BE49-F238E27FC236}">
                      <a16:creationId xmlns:a16="http://schemas.microsoft.com/office/drawing/2014/main" id="{A5D8C069-4524-307A-87E4-7AC719A22F82}"/>
                    </a:ext>
                  </a:extLst>
                </p:cNvPr>
                <p:cNvSpPr/>
                <p:nvPr/>
              </p:nvSpPr>
              <p:spPr>
                <a:xfrm>
                  <a:off x="-644091" y="1835429"/>
                  <a:ext cx="136669" cy="16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51" extrusionOk="0">
                      <a:moveTo>
                        <a:pt x="794" y="0"/>
                      </a:moveTo>
                      <a:lnTo>
                        <a:pt x="1" y="1105"/>
                      </a:lnTo>
                      <a:cubicBezTo>
                        <a:pt x="27" y="1126"/>
                        <a:pt x="27" y="1126"/>
                        <a:pt x="48" y="1148"/>
                      </a:cubicBezTo>
                      <a:cubicBezTo>
                        <a:pt x="51" y="1150"/>
                        <a:pt x="56" y="1151"/>
                        <a:pt x="64" y="1151"/>
                      </a:cubicBezTo>
                      <a:cubicBezTo>
                        <a:pt x="128" y="1151"/>
                        <a:pt x="357" y="1079"/>
                        <a:pt x="376" y="1037"/>
                      </a:cubicBezTo>
                      <a:cubicBezTo>
                        <a:pt x="397" y="994"/>
                        <a:pt x="641" y="994"/>
                        <a:pt x="641" y="994"/>
                      </a:cubicBezTo>
                      <a:cubicBezTo>
                        <a:pt x="641" y="994"/>
                        <a:pt x="641" y="793"/>
                        <a:pt x="688" y="709"/>
                      </a:cubicBezTo>
                      <a:cubicBezTo>
                        <a:pt x="730" y="598"/>
                        <a:pt x="974" y="466"/>
                        <a:pt x="905" y="111"/>
                      </a:cubicBezTo>
                      <a:cubicBezTo>
                        <a:pt x="905" y="111"/>
                        <a:pt x="794" y="27"/>
                        <a:pt x="79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677;p50">
                  <a:extLst>
                    <a:ext uri="{FF2B5EF4-FFF2-40B4-BE49-F238E27FC236}">
                      <a16:creationId xmlns:a16="http://schemas.microsoft.com/office/drawing/2014/main" id="{342376AE-B3D3-E525-04E0-DE51A26067CD}"/>
                    </a:ext>
                  </a:extLst>
                </p:cNvPr>
                <p:cNvSpPr/>
                <p:nvPr/>
              </p:nvSpPr>
              <p:spPr>
                <a:xfrm>
                  <a:off x="-718181" y="1776495"/>
                  <a:ext cx="173713" cy="16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193" extrusionOk="0">
                      <a:moveTo>
                        <a:pt x="808" y="0"/>
                      </a:moveTo>
                      <a:cubicBezTo>
                        <a:pt x="612" y="0"/>
                        <a:pt x="455" y="107"/>
                        <a:pt x="333" y="267"/>
                      </a:cubicBezTo>
                      <a:cubicBezTo>
                        <a:pt x="222" y="447"/>
                        <a:pt x="0" y="732"/>
                        <a:pt x="111" y="928"/>
                      </a:cubicBezTo>
                      <a:cubicBezTo>
                        <a:pt x="132" y="997"/>
                        <a:pt x="222" y="1039"/>
                        <a:pt x="291" y="1081"/>
                      </a:cubicBezTo>
                      <a:lnTo>
                        <a:pt x="312" y="1081"/>
                      </a:lnTo>
                      <a:lnTo>
                        <a:pt x="312" y="1108"/>
                      </a:lnTo>
                      <a:lnTo>
                        <a:pt x="333" y="1108"/>
                      </a:lnTo>
                      <a:cubicBezTo>
                        <a:pt x="397" y="1150"/>
                        <a:pt x="487" y="1171"/>
                        <a:pt x="508" y="1192"/>
                      </a:cubicBezTo>
                      <a:cubicBezTo>
                        <a:pt x="555" y="1192"/>
                        <a:pt x="598" y="1192"/>
                        <a:pt x="640" y="1171"/>
                      </a:cubicBezTo>
                      <a:lnTo>
                        <a:pt x="640" y="1150"/>
                      </a:lnTo>
                      <a:cubicBezTo>
                        <a:pt x="687" y="1108"/>
                        <a:pt x="709" y="1060"/>
                        <a:pt x="687" y="1018"/>
                      </a:cubicBezTo>
                      <a:lnTo>
                        <a:pt x="687" y="975"/>
                      </a:lnTo>
                      <a:lnTo>
                        <a:pt x="661" y="949"/>
                      </a:lnTo>
                      <a:cubicBezTo>
                        <a:pt x="687" y="949"/>
                        <a:pt x="687" y="949"/>
                        <a:pt x="709" y="975"/>
                      </a:cubicBezTo>
                      <a:cubicBezTo>
                        <a:pt x="751" y="975"/>
                        <a:pt x="793" y="949"/>
                        <a:pt x="820" y="928"/>
                      </a:cubicBezTo>
                      <a:cubicBezTo>
                        <a:pt x="841" y="907"/>
                        <a:pt x="841" y="864"/>
                        <a:pt x="841" y="817"/>
                      </a:cubicBezTo>
                      <a:cubicBezTo>
                        <a:pt x="841" y="796"/>
                        <a:pt x="841" y="775"/>
                        <a:pt x="820" y="775"/>
                      </a:cubicBezTo>
                      <a:lnTo>
                        <a:pt x="793" y="753"/>
                      </a:lnTo>
                      <a:lnTo>
                        <a:pt x="793" y="732"/>
                      </a:lnTo>
                      <a:cubicBezTo>
                        <a:pt x="820" y="753"/>
                        <a:pt x="841" y="753"/>
                        <a:pt x="841" y="753"/>
                      </a:cubicBezTo>
                      <a:lnTo>
                        <a:pt x="862" y="753"/>
                      </a:lnTo>
                      <a:cubicBezTo>
                        <a:pt x="994" y="753"/>
                        <a:pt x="1036" y="621"/>
                        <a:pt x="1015" y="531"/>
                      </a:cubicBezTo>
                      <a:lnTo>
                        <a:pt x="1015" y="489"/>
                      </a:lnTo>
                      <a:lnTo>
                        <a:pt x="1058" y="489"/>
                      </a:lnTo>
                      <a:cubicBezTo>
                        <a:pt x="1073" y="496"/>
                        <a:pt x="1086" y="498"/>
                        <a:pt x="1098" y="498"/>
                      </a:cubicBezTo>
                      <a:cubicBezTo>
                        <a:pt x="1122" y="498"/>
                        <a:pt x="1140" y="489"/>
                        <a:pt x="1169" y="489"/>
                      </a:cubicBezTo>
                      <a:cubicBezTo>
                        <a:pt x="1169" y="468"/>
                        <a:pt x="1190" y="468"/>
                        <a:pt x="1216" y="447"/>
                      </a:cubicBezTo>
                      <a:cubicBezTo>
                        <a:pt x="1216" y="447"/>
                        <a:pt x="1237" y="420"/>
                        <a:pt x="1237" y="378"/>
                      </a:cubicBezTo>
                      <a:lnTo>
                        <a:pt x="1237" y="357"/>
                      </a:lnTo>
                      <a:lnTo>
                        <a:pt x="1237" y="336"/>
                      </a:lnTo>
                      <a:cubicBezTo>
                        <a:pt x="1216" y="246"/>
                        <a:pt x="1169" y="156"/>
                        <a:pt x="1084" y="93"/>
                      </a:cubicBezTo>
                      <a:cubicBezTo>
                        <a:pt x="1036" y="71"/>
                        <a:pt x="994" y="50"/>
                        <a:pt x="925" y="24"/>
                      </a:cubicBezTo>
                      <a:cubicBezTo>
                        <a:pt x="904" y="24"/>
                        <a:pt x="883" y="3"/>
                        <a:pt x="862" y="3"/>
                      </a:cubicBezTo>
                      <a:cubicBezTo>
                        <a:pt x="844" y="1"/>
                        <a:pt x="826" y="0"/>
                        <a:pt x="808" y="0"/>
                      </a:cubicBezTo>
                      <a:close/>
                    </a:path>
                  </a:pathLst>
                </a:custGeom>
                <a:solidFill>
                  <a:srgbClr val="F76B0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678;p50">
                  <a:extLst>
                    <a:ext uri="{FF2B5EF4-FFF2-40B4-BE49-F238E27FC236}">
                      <a16:creationId xmlns:a16="http://schemas.microsoft.com/office/drawing/2014/main" id="{F9C4DFAE-82ED-882A-F07F-FDAD8186467B}"/>
                    </a:ext>
                  </a:extLst>
                </p:cNvPr>
                <p:cNvSpPr/>
                <p:nvPr/>
              </p:nvSpPr>
              <p:spPr>
                <a:xfrm>
                  <a:off x="-615746" y="1813960"/>
                  <a:ext cx="71281" cy="3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231" extrusionOk="0">
                      <a:moveTo>
                        <a:pt x="1" y="0"/>
                      </a:moveTo>
                      <a:cubicBezTo>
                        <a:pt x="64" y="22"/>
                        <a:pt x="132" y="69"/>
                        <a:pt x="174" y="132"/>
                      </a:cubicBezTo>
                      <a:lnTo>
                        <a:pt x="264" y="201"/>
                      </a:lnTo>
                      <a:lnTo>
                        <a:pt x="285" y="201"/>
                      </a:lnTo>
                      <a:cubicBezTo>
                        <a:pt x="285" y="222"/>
                        <a:pt x="285" y="222"/>
                        <a:pt x="306" y="222"/>
                      </a:cubicBezTo>
                      <a:lnTo>
                        <a:pt x="328" y="222"/>
                      </a:lnTo>
                      <a:cubicBezTo>
                        <a:pt x="340" y="228"/>
                        <a:pt x="354" y="230"/>
                        <a:pt x="369" y="230"/>
                      </a:cubicBezTo>
                      <a:cubicBezTo>
                        <a:pt x="408" y="230"/>
                        <a:pt x="451" y="211"/>
                        <a:pt x="486" y="180"/>
                      </a:cubicBezTo>
                      <a:cubicBezTo>
                        <a:pt x="486" y="180"/>
                        <a:pt x="507" y="153"/>
                        <a:pt x="507" y="111"/>
                      </a:cubicBezTo>
                      <a:lnTo>
                        <a:pt x="507" y="90"/>
                      </a:lnTo>
                      <a:cubicBezTo>
                        <a:pt x="486" y="153"/>
                        <a:pt x="460" y="201"/>
                        <a:pt x="396" y="201"/>
                      </a:cubicBezTo>
                      <a:cubicBezTo>
                        <a:pt x="375" y="201"/>
                        <a:pt x="328" y="201"/>
                        <a:pt x="285" y="180"/>
                      </a:cubicBezTo>
                      <a:cubicBezTo>
                        <a:pt x="243" y="153"/>
                        <a:pt x="222" y="132"/>
                        <a:pt x="195" y="111"/>
                      </a:cubicBezTo>
                      <a:cubicBezTo>
                        <a:pt x="132" y="69"/>
                        <a:pt x="64" y="22"/>
                        <a:pt x="1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679;p50">
                  <a:extLst>
                    <a:ext uri="{FF2B5EF4-FFF2-40B4-BE49-F238E27FC236}">
                      <a16:creationId xmlns:a16="http://schemas.microsoft.com/office/drawing/2014/main" id="{53480282-1B78-2813-401D-FB4229424614}"/>
                    </a:ext>
                  </a:extLst>
                </p:cNvPr>
                <p:cNvSpPr/>
                <p:nvPr/>
              </p:nvSpPr>
              <p:spPr>
                <a:xfrm>
                  <a:off x="-652931" y="1848058"/>
                  <a:ext cx="80262" cy="3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3" y="21"/>
                        <a:pt x="90" y="43"/>
                        <a:pt x="111" y="69"/>
                      </a:cubicBezTo>
                      <a:cubicBezTo>
                        <a:pt x="154" y="90"/>
                        <a:pt x="196" y="111"/>
                        <a:pt x="222" y="132"/>
                      </a:cubicBezTo>
                      <a:cubicBezTo>
                        <a:pt x="244" y="154"/>
                        <a:pt x="307" y="201"/>
                        <a:pt x="328" y="222"/>
                      </a:cubicBezTo>
                      <a:cubicBezTo>
                        <a:pt x="355" y="243"/>
                        <a:pt x="376" y="243"/>
                        <a:pt x="376" y="243"/>
                      </a:cubicBezTo>
                      <a:cubicBezTo>
                        <a:pt x="508" y="243"/>
                        <a:pt x="571" y="111"/>
                        <a:pt x="550" y="21"/>
                      </a:cubicBezTo>
                      <a:lnTo>
                        <a:pt x="550" y="21"/>
                      </a:lnTo>
                      <a:cubicBezTo>
                        <a:pt x="550" y="69"/>
                        <a:pt x="529" y="90"/>
                        <a:pt x="529" y="111"/>
                      </a:cubicBezTo>
                      <a:cubicBezTo>
                        <a:pt x="508" y="132"/>
                        <a:pt x="487" y="175"/>
                        <a:pt x="460" y="201"/>
                      </a:cubicBezTo>
                      <a:lnTo>
                        <a:pt x="376" y="201"/>
                      </a:lnTo>
                      <a:cubicBezTo>
                        <a:pt x="355" y="201"/>
                        <a:pt x="328" y="175"/>
                        <a:pt x="307" y="175"/>
                      </a:cubicBezTo>
                      <a:cubicBezTo>
                        <a:pt x="286" y="154"/>
                        <a:pt x="265" y="132"/>
                        <a:pt x="244" y="111"/>
                      </a:cubicBezTo>
                      <a:cubicBezTo>
                        <a:pt x="196" y="90"/>
                        <a:pt x="154" y="69"/>
                        <a:pt x="133" y="42"/>
                      </a:cubicBezTo>
                      <a:cubicBezTo>
                        <a:pt x="90" y="21"/>
                        <a:pt x="43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680;p50">
                  <a:extLst>
                    <a:ext uri="{FF2B5EF4-FFF2-40B4-BE49-F238E27FC236}">
                      <a16:creationId xmlns:a16="http://schemas.microsoft.com/office/drawing/2014/main" id="{6CA3C764-64A1-1789-F8CA-8F0E6731A969}"/>
                    </a:ext>
                  </a:extLst>
                </p:cNvPr>
                <p:cNvSpPr/>
                <p:nvPr/>
              </p:nvSpPr>
              <p:spPr>
                <a:xfrm>
                  <a:off x="-606906" y="1828132"/>
                  <a:ext cx="52759" cy="54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86" extrusionOk="0">
                      <a:moveTo>
                        <a:pt x="163" y="1"/>
                      </a:moveTo>
                      <a:cubicBezTo>
                        <a:pt x="152" y="1"/>
                        <a:pt x="141" y="3"/>
                        <a:pt x="132" y="10"/>
                      </a:cubicBezTo>
                      <a:cubicBezTo>
                        <a:pt x="111" y="10"/>
                        <a:pt x="90" y="10"/>
                        <a:pt x="69" y="31"/>
                      </a:cubicBezTo>
                      <a:cubicBezTo>
                        <a:pt x="27" y="79"/>
                        <a:pt x="0" y="121"/>
                        <a:pt x="0" y="184"/>
                      </a:cubicBezTo>
                      <a:cubicBezTo>
                        <a:pt x="0" y="232"/>
                        <a:pt x="0" y="274"/>
                        <a:pt x="27" y="317"/>
                      </a:cubicBezTo>
                      <a:cubicBezTo>
                        <a:pt x="48" y="343"/>
                        <a:pt x="48" y="364"/>
                        <a:pt x="69" y="385"/>
                      </a:cubicBezTo>
                      <a:cubicBezTo>
                        <a:pt x="201" y="385"/>
                        <a:pt x="243" y="253"/>
                        <a:pt x="222" y="163"/>
                      </a:cubicBezTo>
                      <a:lnTo>
                        <a:pt x="222" y="121"/>
                      </a:lnTo>
                      <a:lnTo>
                        <a:pt x="265" y="121"/>
                      </a:lnTo>
                      <a:cubicBezTo>
                        <a:pt x="280" y="128"/>
                        <a:pt x="293" y="130"/>
                        <a:pt x="305" y="130"/>
                      </a:cubicBezTo>
                      <a:cubicBezTo>
                        <a:pt x="329" y="130"/>
                        <a:pt x="347" y="121"/>
                        <a:pt x="376" y="121"/>
                      </a:cubicBezTo>
                      <a:cubicBezTo>
                        <a:pt x="354" y="100"/>
                        <a:pt x="354" y="100"/>
                        <a:pt x="333" y="100"/>
                      </a:cubicBezTo>
                      <a:cubicBezTo>
                        <a:pt x="291" y="79"/>
                        <a:pt x="265" y="31"/>
                        <a:pt x="222" y="10"/>
                      </a:cubicBezTo>
                      <a:cubicBezTo>
                        <a:pt x="208" y="10"/>
                        <a:pt x="185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81;p50">
                  <a:extLst>
                    <a:ext uri="{FF2B5EF4-FFF2-40B4-BE49-F238E27FC236}">
                      <a16:creationId xmlns:a16="http://schemas.microsoft.com/office/drawing/2014/main" id="{5F3BA64B-3164-4A34-3CDF-AB61619F3008}"/>
                    </a:ext>
                  </a:extLst>
                </p:cNvPr>
                <p:cNvSpPr/>
                <p:nvPr/>
              </p:nvSpPr>
              <p:spPr>
                <a:xfrm>
                  <a:off x="-600311" y="1826449"/>
                  <a:ext cx="77315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620" extrusionOk="0">
                      <a:moveTo>
                        <a:pt x="133" y="1"/>
                      </a:moveTo>
                      <a:cubicBezTo>
                        <a:pt x="112" y="1"/>
                        <a:pt x="85" y="22"/>
                        <a:pt x="64" y="43"/>
                      </a:cubicBezTo>
                      <a:cubicBezTo>
                        <a:pt x="22" y="91"/>
                        <a:pt x="1" y="133"/>
                        <a:pt x="1" y="175"/>
                      </a:cubicBezTo>
                      <a:cubicBezTo>
                        <a:pt x="1" y="223"/>
                        <a:pt x="1" y="286"/>
                        <a:pt x="22" y="329"/>
                      </a:cubicBezTo>
                      <a:lnTo>
                        <a:pt x="154" y="461"/>
                      </a:lnTo>
                      <a:cubicBezTo>
                        <a:pt x="175" y="487"/>
                        <a:pt x="196" y="530"/>
                        <a:pt x="218" y="551"/>
                      </a:cubicBezTo>
                      <a:cubicBezTo>
                        <a:pt x="218" y="572"/>
                        <a:pt x="265" y="593"/>
                        <a:pt x="265" y="619"/>
                      </a:cubicBezTo>
                      <a:cubicBezTo>
                        <a:pt x="286" y="619"/>
                        <a:pt x="286" y="551"/>
                        <a:pt x="286" y="551"/>
                      </a:cubicBezTo>
                      <a:cubicBezTo>
                        <a:pt x="307" y="508"/>
                        <a:pt x="329" y="461"/>
                        <a:pt x="376" y="419"/>
                      </a:cubicBezTo>
                      <a:cubicBezTo>
                        <a:pt x="376" y="400"/>
                        <a:pt x="478" y="279"/>
                        <a:pt x="532" y="279"/>
                      </a:cubicBezTo>
                      <a:cubicBezTo>
                        <a:pt x="539" y="279"/>
                        <a:pt x="546" y="281"/>
                        <a:pt x="551" y="286"/>
                      </a:cubicBezTo>
                      <a:cubicBezTo>
                        <a:pt x="508" y="196"/>
                        <a:pt x="418" y="154"/>
                        <a:pt x="329" y="91"/>
                      </a:cubicBezTo>
                      <a:cubicBezTo>
                        <a:pt x="307" y="64"/>
                        <a:pt x="265" y="22"/>
                        <a:pt x="218" y="22"/>
                      </a:cubicBezTo>
                      <a:cubicBezTo>
                        <a:pt x="196" y="1"/>
                        <a:pt x="175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682;p50">
                  <a:extLst>
                    <a:ext uri="{FF2B5EF4-FFF2-40B4-BE49-F238E27FC236}">
                      <a16:creationId xmlns:a16="http://schemas.microsoft.com/office/drawing/2014/main" id="{E9A70BFC-22F8-FE7B-0F1D-08DE61388545}"/>
                    </a:ext>
                  </a:extLst>
                </p:cNvPr>
                <p:cNvSpPr/>
                <p:nvPr/>
              </p:nvSpPr>
              <p:spPr>
                <a:xfrm>
                  <a:off x="-705552" y="1776775"/>
                  <a:ext cx="117305" cy="16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91" extrusionOk="0">
                      <a:moveTo>
                        <a:pt x="730" y="1"/>
                      </a:moveTo>
                      <a:cubicBezTo>
                        <a:pt x="529" y="1"/>
                        <a:pt x="375" y="112"/>
                        <a:pt x="243" y="265"/>
                      </a:cubicBezTo>
                      <a:cubicBezTo>
                        <a:pt x="243" y="286"/>
                        <a:pt x="222" y="313"/>
                        <a:pt x="222" y="313"/>
                      </a:cubicBezTo>
                      <a:cubicBezTo>
                        <a:pt x="153" y="397"/>
                        <a:pt x="111" y="487"/>
                        <a:pt x="69" y="577"/>
                      </a:cubicBezTo>
                      <a:cubicBezTo>
                        <a:pt x="21" y="640"/>
                        <a:pt x="0" y="730"/>
                        <a:pt x="0" y="794"/>
                      </a:cubicBezTo>
                      <a:cubicBezTo>
                        <a:pt x="0" y="841"/>
                        <a:pt x="0" y="884"/>
                        <a:pt x="21" y="926"/>
                      </a:cubicBezTo>
                      <a:cubicBezTo>
                        <a:pt x="42" y="995"/>
                        <a:pt x="132" y="1037"/>
                        <a:pt x="201" y="1079"/>
                      </a:cubicBezTo>
                      <a:lnTo>
                        <a:pt x="222" y="1079"/>
                      </a:lnTo>
                      <a:lnTo>
                        <a:pt x="222" y="1106"/>
                      </a:lnTo>
                      <a:lnTo>
                        <a:pt x="243" y="1106"/>
                      </a:lnTo>
                      <a:cubicBezTo>
                        <a:pt x="307" y="1148"/>
                        <a:pt x="397" y="1169"/>
                        <a:pt x="418" y="1190"/>
                      </a:cubicBezTo>
                      <a:lnTo>
                        <a:pt x="486" y="1190"/>
                      </a:lnTo>
                      <a:cubicBezTo>
                        <a:pt x="508" y="1190"/>
                        <a:pt x="529" y="1190"/>
                        <a:pt x="550" y="1169"/>
                      </a:cubicBezTo>
                      <a:lnTo>
                        <a:pt x="550" y="1148"/>
                      </a:lnTo>
                      <a:cubicBezTo>
                        <a:pt x="597" y="1127"/>
                        <a:pt x="597" y="1079"/>
                        <a:pt x="597" y="1037"/>
                      </a:cubicBezTo>
                      <a:lnTo>
                        <a:pt x="597" y="1016"/>
                      </a:lnTo>
                      <a:lnTo>
                        <a:pt x="597" y="973"/>
                      </a:lnTo>
                      <a:lnTo>
                        <a:pt x="571" y="947"/>
                      </a:lnTo>
                      <a:cubicBezTo>
                        <a:pt x="597" y="947"/>
                        <a:pt x="597" y="947"/>
                        <a:pt x="619" y="973"/>
                      </a:cubicBezTo>
                      <a:lnTo>
                        <a:pt x="640" y="973"/>
                      </a:lnTo>
                      <a:cubicBezTo>
                        <a:pt x="682" y="973"/>
                        <a:pt x="703" y="947"/>
                        <a:pt x="730" y="926"/>
                      </a:cubicBezTo>
                      <a:cubicBezTo>
                        <a:pt x="571" y="815"/>
                        <a:pt x="529" y="709"/>
                        <a:pt x="508" y="577"/>
                      </a:cubicBezTo>
                      <a:lnTo>
                        <a:pt x="486" y="577"/>
                      </a:lnTo>
                      <a:cubicBezTo>
                        <a:pt x="465" y="551"/>
                        <a:pt x="418" y="529"/>
                        <a:pt x="375" y="508"/>
                      </a:cubicBezTo>
                      <a:lnTo>
                        <a:pt x="375" y="508"/>
                      </a:lnTo>
                      <a:cubicBezTo>
                        <a:pt x="418" y="529"/>
                        <a:pt x="465" y="529"/>
                        <a:pt x="508" y="550"/>
                      </a:cubicBezTo>
                      <a:lnTo>
                        <a:pt x="508" y="577"/>
                      </a:lnTo>
                      <a:cubicBezTo>
                        <a:pt x="529" y="286"/>
                        <a:pt x="835" y="22"/>
                        <a:pt x="835" y="22"/>
                      </a:cubicBezTo>
                      <a:cubicBezTo>
                        <a:pt x="814" y="22"/>
                        <a:pt x="793" y="1"/>
                        <a:pt x="772" y="1"/>
                      </a:cubicBezTo>
                      <a:close/>
                    </a:path>
                  </a:pathLst>
                </a:custGeom>
                <a:solidFill>
                  <a:srgbClr val="F766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683;p50">
                  <a:extLst>
                    <a:ext uri="{FF2B5EF4-FFF2-40B4-BE49-F238E27FC236}">
                      <a16:creationId xmlns:a16="http://schemas.microsoft.com/office/drawing/2014/main" id="{5BD264F8-6A43-B595-1EA0-582343203E81}"/>
                    </a:ext>
                  </a:extLst>
                </p:cNvPr>
                <p:cNvSpPr/>
                <p:nvPr/>
              </p:nvSpPr>
              <p:spPr>
                <a:xfrm>
                  <a:off x="595644" y="4401469"/>
                  <a:ext cx="370999" cy="4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3398" extrusionOk="0">
                      <a:moveTo>
                        <a:pt x="1766" y="1"/>
                      </a:moveTo>
                      <a:lnTo>
                        <a:pt x="466" y="1566"/>
                      </a:lnTo>
                      <a:cubicBezTo>
                        <a:pt x="466" y="1566"/>
                        <a:pt x="640" y="2005"/>
                        <a:pt x="333" y="2512"/>
                      </a:cubicBezTo>
                      <a:cubicBezTo>
                        <a:pt x="90" y="2861"/>
                        <a:pt x="0" y="3104"/>
                        <a:pt x="90" y="3284"/>
                      </a:cubicBezTo>
                      <a:cubicBezTo>
                        <a:pt x="114" y="3359"/>
                        <a:pt x="173" y="3398"/>
                        <a:pt x="237" y="3398"/>
                      </a:cubicBezTo>
                      <a:cubicBezTo>
                        <a:pt x="286" y="3398"/>
                        <a:pt x="337" y="3375"/>
                        <a:pt x="376" y="3326"/>
                      </a:cubicBezTo>
                      <a:lnTo>
                        <a:pt x="2602" y="662"/>
                      </a:lnTo>
                      <a:cubicBezTo>
                        <a:pt x="2644" y="614"/>
                        <a:pt x="2644" y="530"/>
                        <a:pt x="2580" y="482"/>
                      </a:cubicBezTo>
                      <a:cubicBezTo>
                        <a:pt x="2427" y="329"/>
                        <a:pt x="2115" y="22"/>
                        <a:pt x="1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684;p50">
                  <a:extLst>
                    <a:ext uri="{FF2B5EF4-FFF2-40B4-BE49-F238E27FC236}">
                      <a16:creationId xmlns:a16="http://schemas.microsoft.com/office/drawing/2014/main" id="{16BDF105-CB5B-F388-94D9-2F14400308C6}"/>
                    </a:ext>
                  </a:extLst>
                </p:cNvPr>
                <p:cNvSpPr/>
                <p:nvPr/>
              </p:nvSpPr>
              <p:spPr>
                <a:xfrm>
                  <a:off x="-285010" y="2987740"/>
                  <a:ext cx="484516" cy="17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" h="12682" extrusionOk="0">
                      <a:moveTo>
                        <a:pt x="3067" y="0"/>
                      </a:moveTo>
                      <a:cubicBezTo>
                        <a:pt x="3065" y="0"/>
                        <a:pt x="3063" y="3"/>
                        <a:pt x="3062" y="10"/>
                      </a:cubicBezTo>
                      <a:cubicBezTo>
                        <a:pt x="3041" y="142"/>
                        <a:pt x="1" y="887"/>
                        <a:pt x="1" y="887"/>
                      </a:cubicBezTo>
                      <a:cubicBezTo>
                        <a:pt x="1" y="887"/>
                        <a:pt x="154" y="4963"/>
                        <a:pt x="397" y="8310"/>
                      </a:cubicBezTo>
                      <a:cubicBezTo>
                        <a:pt x="640" y="10425"/>
                        <a:pt x="968" y="12122"/>
                        <a:pt x="878" y="12608"/>
                      </a:cubicBezTo>
                      <a:cubicBezTo>
                        <a:pt x="1687" y="12668"/>
                        <a:pt x="2193" y="12682"/>
                        <a:pt x="2489" y="12682"/>
                      </a:cubicBezTo>
                      <a:cubicBezTo>
                        <a:pt x="2742" y="12682"/>
                        <a:pt x="2840" y="12672"/>
                        <a:pt x="2840" y="12672"/>
                      </a:cubicBezTo>
                      <a:lnTo>
                        <a:pt x="3020" y="8490"/>
                      </a:lnTo>
                      <a:lnTo>
                        <a:pt x="3104" y="6264"/>
                      </a:lnTo>
                      <a:cubicBezTo>
                        <a:pt x="3104" y="6264"/>
                        <a:pt x="3194" y="1263"/>
                        <a:pt x="3326" y="1241"/>
                      </a:cubicBezTo>
                      <a:cubicBezTo>
                        <a:pt x="3452" y="1221"/>
                        <a:pt x="3117" y="0"/>
                        <a:pt x="30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685;p50">
                  <a:extLst>
                    <a:ext uri="{FF2B5EF4-FFF2-40B4-BE49-F238E27FC236}">
                      <a16:creationId xmlns:a16="http://schemas.microsoft.com/office/drawing/2014/main" id="{C1A9EE39-F0C3-ED72-E9C0-04F02D81869C}"/>
                    </a:ext>
                  </a:extLst>
                </p:cNvPr>
                <p:cNvSpPr/>
                <p:nvPr/>
              </p:nvSpPr>
              <p:spPr>
                <a:xfrm>
                  <a:off x="-83930" y="3040922"/>
                  <a:ext cx="939285" cy="160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4" h="11416" extrusionOk="0">
                      <a:moveTo>
                        <a:pt x="3786" y="1"/>
                      </a:moveTo>
                      <a:lnTo>
                        <a:pt x="439" y="730"/>
                      </a:lnTo>
                      <a:cubicBezTo>
                        <a:pt x="439" y="730"/>
                        <a:pt x="1" y="3569"/>
                        <a:pt x="550" y="5906"/>
                      </a:cubicBezTo>
                      <a:cubicBezTo>
                        <a:pt x="704" y="6588"/>
                        <a:pt x="1190" y="7360"/>
                        <a:pt x="1803" y="8090"/>
                      </a:cubicBezTo>
                      <a:cubicBezTo>
                        <a:pt x="3236" y="9850"/>
                        <a:pt x="5330" y="11415"/>
                        <a:pt x="5330" y="11415"/>
                      </a:cubicBezTo>
                      <a:cubicBezTo>
                        <a:pt x="5330" y="11415"/>
                        <a:pt x="6213" y="10532"/>
                        <a:pt x="6694" y="9697"/>
                      </a:cubicBezTo>
                      <a:cubicBezTo>
                        <a:pt x="5287" y="8375"/>
                        <a:pt x="4468" y="7360"/>
                        <a:pt x="4008" y="6588"/>
                      </a:cubicBezTo>
                      <a:cubicBezTo>
                        <a:pt x="3458" y="5663"/>
                        <a:pt x="3437" y="5071"/>
                        <a:pt x="3479" y="4717"/>
                      </a:cubicBezTo>
                      <a:cubicBezTo>
                        <a:pt x="4119" y="445"/>
                        <a:pt x="3786" y="1"/>
                        <a:pt x="37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686;p50">
                  <a:extLst>
                    <a:ext uri="{FF2B5EF4-FFF2-40B4-BE49-F238E27FC236}">
                      <a16:creationId xmlns:a16="http://schemas.microsoft.com/office/drawing/2014/main" id="{30DDB700-CAF3-1ADD-1174-DC1ED3151AF7}"/>
                    </a:ext>
                  </a:extLst>
                </p:cNvPr>
                <p:cNvSpPr/>
                <p:nvPr/>
              </p:nvSpPr>
              <p:spPr>
                <a:xfrm>
                  <a:off x="332963" y="3069126"/>
                  <a:ext cx="500933" cy="137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9824" extrusionOk="0">
                      <a:moveTo>
                        <a:pt x="355" y="1"/>
                      </a:moveTo>
                      <a:lnTo>
                        <a:pt x="286" y="22"/>
                      </a:lnTo>
                      <a:cubicBezTo>
                        <a:pt x="307" y="133"/>
                        <a:pt x="355" y="550"/>
                        <a:pt x="355" y="1301"/>
                      </a:cubicBezTo>
                      <a:cubicBezTo>
                        <a:pt x="355" y="2047"/>
                        <a:pt x="286" y="3130"/>
                        <a:pt x="43" y="4537"/>
                      </a:cubicBezTo>
                      <a:cubicBezTo>
                        <a:pt x="22" y="4669"/>
                        <a:pt x="1" y="4822"/>
                        <a:pt x="1" y="4981"/>
                      </a:cubicBezTo>
                      <a:cubicBezTo>
                        <a:pt x="1" y="5441"/>
                        <a:pt x="133" y="6059"/>
                        <a:pt x="641" y="6831"/>
                      </a:cubicBezTo>
                      <a:cubicBezTo>
                        <a:pt x="1169" y="7624"/>
                        <a:pt x="2026" y="8592"/>
                        <a:pt x="3527" y="9824"/>
                      </a:cubicBezTo>
                      <a:lnTo>
                        <a:pt x="3569" y="9760"/>
                      </a:lnTo>
                      <a:cubicBezTo>
                        <a:pt x="2073" y="8550"/>
                        <a:pt x="1212" y="7577"/>
                        <a:pt x="704" y="6805"/>
                      </a:cubicBezTo>
                      <a:cubicBezTo>
                        <a:pt x="202" y="6012"/>
                        <a:pt x="70" y="5441"/>
                        <a:pt x="70" y="4981"/>
                      </a:cubicBezTo>
                      <a:cubicBezTo>
                        <a:pt x="70" y="4822"/>
                        <a:pt x="91" y="4669"/>
                        <a:pt x="112" y="4537"/>
                      </a:cubicBezTo>
                      <a:cubicBezTo>
                        <a:pt x="355" y="3130"/>
                        <a:pt x="418" y="2047"/>
                        <a:pt x="418" y="1301"/>
                      </a:cubicBezTo>
                      <a:cubicBezTo>
                        <a:pt x="418" y="439"/>
                        <a:pt x="355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687;p50">
                  <a:extLst>
                    <a:ext uri="{FF2B5EF4-FFF2-40B4-BE49-F238E27FC236}">
                      <a16:creationId xmlns:a16="http://schemas.microsoft.com/office/drawing/2014/main" id="{2B972B38-28C5-1F0F-7FB9-7D4E460EA024}"/>
                    </a:ext>
                  </a:extLst>
                </p:cNvPr>
                <p:cNvSpPr/>
                <p:nvPr/>
              </p:nvSpPr>
              <p:spPr>
                <a:xfrm>
                  <a:off x="-365493" y="4756900"/>
                  <a:ext cx="519455" cy="1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968" extrusionOk="0">
                      <a:moveTo>
                        <a:pt x="1475" y="0"/>
                      </a:moveTo>
                      <a:cubicBezTo>
                        <a:pt x="1475" y="0"/>
                        <a:pt x="1343" y="307"/>
                        <a:pt x="793" y="355"/>
                      </a:cubicBezTo>
                      <a:cubicBezTo>
                        <a:pt x="397" y="376"/>
                        <a:pt x="180" y="460"/>
                        <a:pt x="69" y="619"/>
                      </a:cubicBezTo>
                      <a:cubicBezTo>
                        <a:pt x="0" y="725"/>
                        <a:pt x="90" y="857"/>
                        <a:pt x="201" y="857"/>
                      </a:cubicBezTo>
                      <a:lnTo>
                        <a:pt x="3458" y="968"/>
                      </a:lnTo>
                      <a:cubicBezTo>
                        <a:pt x="3527" y="968"/>
                        <a:pt x="3590" y="926"/>
                        <a:pt x="3590" y="857"/>
                      </a:cubicBezTo>
                      <a:cubicBezTo>
                        <a:pt x="3617" y="661"/>
                        <a:pt x="3701" y="328"/>
                        <a:pt x="3437" y="64"/>
                      </a:cubicBezTo>
                      <a:lnTo>
                        <a:pt x="14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688;p50">
                  <a:extLst>
                    <a:ext uri="{FF2B5EF4-FFF2-40B4-BE49-F238E27FC236}">
                      <a16:creationId xmlns:a16="http://schemas.microsoft.com/office/drawing/2014/main" id="{D1949D23-9B55-D438-BCBD-5077FF95EE11}"/>
                    </a:ext>
                  </a:extLst>
                </p:cNvPr>
                <p:cNvSpPr/>
                <p:nvPr/>
              </p:nvSpPr>
              <p:spPr>
                <a:xfrm>
                  <a:off x="-297639" y="2172900"/>
                  <a:ext cx="803598" cy="1023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" h="7294" extrusionOk="0">
                      <a:moveTo>
                        <a:pt x="773" y="265"/>
                      </a:moveTo>
                      <a:lnTo>
                        <a:pt x="730" y="286"/>
                      </a:lnTo>
                      <a:lnTo>
                        <a:pt x="730" y="286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773" y="265"/>
                      </a:lnTo>
                      <a:close/>
                      <a:moveTo>
                        <a:pt x="2777" y="1"/>
                      </a:moveTo>
                      <a:lnTo>
                        <a:pt x="2644" y="22"/>
                      </a:lnTo>
                      <a:lnTo>
                        <a:pt x="1698" y="239"/>
                      </a:lnTo>
                      <a:lnTo>
                        <a:pt x="1365" y="175"/>
                      </a:lnTo>
                      <a:lnTo>
                        <a:pt x="1233" y="154"/>
                      </a:lnTo>
                      <a:lnTo>
                        <a:pt x="1148" y="175"/>
                      </a:lnTo>
                      <a:lnTo>
                        <a:pt x="995" y="218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175" y="1386"/>
                      </a:lnTo>
                      <a:lnTo>
                        <a:pt x="1" y="3501"/>
                      </a:lnTo>
                      <a:cubicBezTo>
                        <a:pt x="1" y="3501"/>
                        <a:pt x="440" y="3501"/>
                        <a:pt x="466" y="3744"/>
                      </a:cubicBezTo>
                      <a:cubicBezTo>
                        <a:pt x="551" y="4183"/>
                        <a:pt x="598" y="5129"/>
                        <a:pt x="419" y="6848"/>
                      </a:cubicBezTo>
                      <a:cubicBezTo>
                        <a:pt x="397" y="6874"/>
                        <a:pt x="397" y="6916"/>
                        <a:pt x="419" y="6959"/>
                      </a:cubicBezTo>
                      <a:lnTo>
                        <a:pt x="419" y="7138"/>
                      </a:lnTo>
                      <a:cubicBezTo>
                        <a:pt x="508" y="7159"/>
                        <a:pt x="598" y="7181"/>
                        <a:pt x="683" y="7181"/>
                      </a:cubicBezTo>
                      <a:cubicBezTo>
                        <a:pt x="1086" y="7261"/>
                        <a:pt x="1489" y="7293"/>
                        <a:pt x="1879" y="7293"/>
                      </a:cubicBezTo>
                      <a:cubicBezTo>
                        <a:pt x="2236" y="7293"/>
                        <a:pt x="2583" y="7266"/>
                        <a:pt x="2909" y="7223"/>
                      </a:cubicBezTo>
                      <a:cubicBezTo>
                        <a:pt x="2999" y="7223"/>
                        <a:pt x="3083" y="7202"/>
                        <a:pt x="3173" y="7181"/>
                      </a:cubicBezTo>
                      <a:cubicBezTo>
                        <a:pt x="4141" y="7048"/>
                        <a:pt x="4960" y="6763"/>
                        <a:pt x="5357" y="6583"/>
                      </a:cubicBezTo>
                      <a:cubicBezTo>
                        <a:pt x="5552" y="6520"/>
                        <a:pt x="5684" y="6345"/>
                        <a:pt x="5684" y="6123"/>
                      </a:cubicBezTo>
                      <a:cubicBezTo>
                        <a:pt x="5727" y="5156"/>
                        <a:pt x="5706" y="2332"/>
                        <a:pt x="4474" y="1032"/>
                      </a:cubicBezTo>
                      <a:cubicBezTo>
                        <a:pt x="4119" y="662"/>
                        <a:pt x="3681" y="371"/>
                        <a:pt x="3326" y="197"/>
                      </a:cubicBezTo>
                      <a:cubicBezTo>
                        <a:pt x="3242" y="154"/>
                        <a:pt x="3152" y="107"/>
                        <a:pt x="3083" y="85"/>
                      </a:cubicBezTo>
                      <a:cubicBezTo>
                        <a:pt x="2999" y="64"/>
                        <a:pt x="2930" y="43"/>
                        <a:pt x="2866" y="22"/>
                      </a:cubicBezTo>
                      <a:cubicBezTo>
                        <a:pt x="2798" y="1"/>
                        <a:pt x="2777" y="1"/>
                        <a:pt x="27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689;p50">
                  <a:extLst>
                    <a:ext uri="{FF2B5EF4-FFF2-40B4-BE49-F238E27FC236}">
                      <a16:creationId xmlns:a16="http://schemas.microsoft.com/office/drawing/2014/main" id="{D0001235-8185-9B8D-305B-E36C3D01284D}"/>
                    </a:ext>
                  </a:extLst>
                </p:cNvPr>
                <p:cNvSpPr/>
                <p:nvPr/>
              </p:nvSpPr>
              <p:spPr>
                <a:xfrm>
                  <a:off x="-316161" y="2391800"/>
                  <a:ext cx="49813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3485" extrusionOk="0">
                      <a:moveTo>
                        <a:pt x="286" y="1"/>
                      </a:moveTo>
                      <a:cubicBezTo>
                        <a:pt x="286" y="1"/>
                        <a:pt x="91" y="2073"/>
                        <a:pt x="1" y="3485"/>
                      </a:cubicBezTo>
                      <a:lnTo>
                        <a:pt x="69" y="3485"/>
                      </a:lnTo>
                      <a:cubicBezTo>
                        <a:pt x="112" y="2776"/>
                        <a:pt x="175" y="1920"/>
                        <a:pt x="244" y="1217"/>
                      </a:cubicBezTo>
                      <a:cubicBezTo>
                        <a:pt x="265" y="883"/>
                        <a:pt x="307" y="577"/>
                        <a:pt x="334" y="355"/>
                      </a:cubicBezTo>
                      <a:cubicBezTo>
                        <a:pt x="355" y="159"/>
                        <a:pt x="355" y="27"/>
                        <a:pt x="355" y="27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690;p50">
                  <a:extLst>
                    <a:ext uri="{FF2B5EF4-FFF2-40B4-BE49-F238E27FC236}">
                      <a16:creationId xmlns:a16="http://schemas.microsoft.com/office/drawing/2014/main" id="{CD334748-3145-D2CE-8B17-120AA17A0688}"/>
                    </a:ext>
                  </a:extLst>
                </p:cNvPr>
                <p:cNvSpPr/>
                <p:nvPr/>
              </p:nvSpPr>
              <p:spPr>
                <a:xfrm>
                  <a:off x="-328790" y="2769402"/>
                  <a:ext cx="189288" cy="40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898" extrusionOk="0">
                      <a:moveTo>
                        <a:pt x="202" y="1"/>
                      </a:moveTo>
                      <a:cubicBezTo>
                        <a:pt x="202" y="1"/>
                        <a:pt x="1" y="1719"/>
                        <a:pt x="27" y="2200"/>
                      </a:cubicBezTo>
                      <a:cubicBezTo>
                        <a:pt x="48" y="2665"/>
                        <a:pt x="334" y="2776"/>
                        <a:pt x="773" y="2887"/>
                      </a:cubicBezTo>
                      <a:cubicBezTo>
                        <a:pt x="804" y="2894"/>
                        <a:pt x="833" y="2898"/>
                        <a:pt x="861" y="2898"/>
                      </a:cubicBezTo>
                      <a:cubicBezTo>
                        <a:pt x="1252" y="2898"/>
                        <a:pt x="1349" y="2248"/>
                        <a:pt x="1349" y="2248"/>
                      </a:cubicBezTo>
                      <a:lnTo>
                        <a:pt x="1217" y="244"/>
                      </a:lnTo>
                      <a:lnTo>
                        <a:pt x="2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691;p50">
                  <a:extLst>
                    <a:ext uri="{FF2B5EF4-FFF2-40B4-BE49-F238E27FC236}">
                      <a16:creationId xmlns:a16="http://schemas.microsoft.com/office/drawing/2014/main" id="{928AB331-E3F7-3E3B-337E-6C506F235422}"/>
                    </a:ext>
                  </a:extLst>
                </p:cNvPr>
                <p:cNvSpPr/>
                <p:nvPr/>
              </p:nvSpPr>
              <p:spPr>
                <a:xfrm>
                  <a:off x="-300586" y="2833949"/>
                  <a:ext cx="265761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620" extrusionOk="0">
                      <a:moveTo>
                        <a:pt x="1" y="1"/>
                      </a:moveTo>
                      <a:cubicBezTo>
                        <a:pt x="133" y="112"/>
                        <a:pt x="265" y="201"/>
                        <a:pt x="418" y="265"/>
                      </a:cubicBezTo>
                      <a:cubicBezTo>
                        <a:pt x="572" y="355"/>
                        <a:pt x="725" y="397"/>
                        <a:pt x="905" y="466"/>
                      </a:cubicBezTo>
                      <a:cubicBezTo>
                        <a:pt x="1058" y="508"/>
                        <a:pt x="1211" y="550"/>
                        <a:pt x="1386" y="577"/>
                      </a:cubicBezTo>
                      <a:cubicBezTo>
                        <a:pt x="1566" y="619"/>
                        <a:pt x="1719" y="619"/>
                        <a:pt x="1893" y="619"/>
                      </a:cubicBezTo>
                      <a:cubicBezTo>
                        <a:pt x="1809" y="598"/>
                        <a:pt x="1719" y="598"/>
                        <a:pt x="1650" y="577"/>
                      </a:cubicBezTo>
                      <a:lnTo>
                        <a:pt x="1518" y="550"/>
                      </a:lnTo>
                      <a:lnTo>
                        <a:pt x="1386" y="529"/>
                      </a:lnTo>
                      <a:cubicBezTo>
                        <a:pt x="1233" y="487"/>
                        <a:pt x="1079" y="445"/>
                        <a:pt x="926" y="397"/>
                      </a:cubicBezTo>
                      <a:cubicBezTo>
                        <a:pt x="751" y="355"/>
                        <a:pt x="593" y="286"/>
                        <a:pt x="440" y="223"/>
                      </a:cubicBezTo>
                      <a:cubicBezTo>
                        <a:pt x="286" y="154"/>
                        <a:pt x="133" y="90"/>
                        <a:pt x="1" y="1"/>
                      </a:cubicBezTo>
                      <a:close/>
                    </a:path>
                  </a:pathLst>
                </a:custGeom>
                <a:solidFill>
                  <a:srgbClr val="F3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692;p50">
                  <a:extLst>
                    <a:ext uri="{FF2B5EF4-FFF2-40B4-BE49-F238E27FC236}">
                      <a16:creationId xmlns:a16="http://schemas.microsoft.com/office/drawing/2014/main" id="{C5F40CF7-6EB1-390B-F893-392A10B6DD69}"/>
                    </a:ext>
                  </a:extLst>
                </p:cNvPr>
                <p:cNvSpPr/>
                <p:nvPr/>
              </p:nvSpPr>
              <p:spPr>
                <a:xfrm>
                  <a:off x="-109188" y="2036508"/>
                  <a:ext cx="201215" cy="25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809" extrusionOk="0">
                      <a:moveTo>
                        <a:pt x="1169" y="0"/>
                      </a:moveTo>
                      <a:lnTo>
                        <a:pt x="112" y="465"/>
                      </a:lnTo>
                      <a:lnTo>
                        <a:pt x="69" y="1057"/>
                      </a:lnTo>
                      <a:cubicBezTo>
                        <a:pt x="69" y="1057"/>
                        <a:pt x="48" y="1079"/>
                        <a:pt x="1" y="1105"/>
                      </a:cubicBezTo>
                      <a:lnTo>
                        <a:pt x="154" y="1412"/>
                      </a:lnTo>
                      <a:lnTo>
                        <a:pt x="376" y="1808"/>
                      </a:lnTo>
                      <a:lnTo>
                        <a:pt x="815" y="1454"/>
                      </a:lnTo>
                      <a:lnTo>
                        <a:pt x="1434" y="973"/>
                      </a:lnTo>
                      <a:cubicBezTo>
                        <a:pt x="1391" y="946"/>
                        <a:pt x="1391" y="925"/>
                        <a:pt x="1370" y="883"/>
                      </a:cubicBezTo>
                      <a:cubicBezTo>
                        <a:pt x="1301" y="661"/>
                        <a:pt x="1169" y="0"/>
                        <a:pt x="1169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693;p50">
                  <a:extLst>
                    <a:ext uri="{FF2B5EF4-FFF2-40B4-BE49-F238E27FC236}">
                      <a16:creationId xmlns:a16="http://schemas.microsoft.com/office/drawing/2014/main" id="{3DDAD173-9A77-F093-7E4E-4D9175C99B85}"/>
                    </a:ext>
                  </a:extLst>
                </p:cNvPr>
                <p:cNvSpPr/>
                <p:nvPr/>
              </p:nvSpPr>
              <p:spPr>
                <a:xfrm>
                  <a:off x="-133604" y="1916113"/>
                  <a:ext cx="219737" cy="19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402" extrusionOk="0">
                      <a:moveTo>
                        <a:pt x="945" y="0"/>
                      </a:moveTo>
                      <a:cubicBezTo>
                        <a:pt x="906" y="0"/>
                        <a:pt x="862" y="7"/>
                        <a:pt x="814" y="23"/>
                      </a:cubicBezTo>
                      <a:cubicBezTo>
                        <a:pt x="619" y="65"/>
                        <a:pt x="43" y="176"/>
                        <a:pt x="21" y="218"/>
                      </a:cubicBezTo>
                      <a:cubicBezTo>
                        <a:pt x="0" y="245"/>
                        <a:pt x="21" y="615"/>
                        <a:pt x="21" y="726"/>
                      </a:cubicBezTo>
                      <a:cubicBezTo>
                        <a:pt x="3" y="856"/>
                        <a:pt x="1" y="1402"/>
                        <a:pt x="580" y="1402"/>
                      </a:cubicBezTo>
                      <a:cubicBezTo>
                        <a:pt x="682" y="1402"/>
                        <a:pt x="804" y="1384"/>
                        <a:pt x="947" y="1344"/>
                      </a:cubicBezTo>
                      <a:cubicBezTo>
                        <a:pt x="1280" y="1255"/>
                        <a:pt x="1385" y="1011"/>
                        <a:pt x="1343" y="858"/>
                      </a:cubicBezTo>
                      <a:cubicBezTo>
                        <a:pt x="1475" y="837"/>
                        <a:pt x="1565" y="662"/>
                        <a:pt x="1497" y="509"/>
                      </a:cubicBezTo>
                      <a:cubicBezTo>
                        <a:pt x="1454" y="351"/>
                        <a:pt x="1280" y="308"/>
                        <a:pt x="1280" y="308"/>
                      </a:cubicBezTo>
                      <a:lnTo>
                        <a:pt x="1148" y="65"/>
                      </a:lnTo>
                      <a:cubicBezTo>
                        <a:pt x="1148" y="65"/>
                        <a:pt x="107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694;p50">
                  <a:extLst>
                    <a:ext uri="{FF2B5EF4-FFF2-40B4-BE49-F238E27FC236}">
                      <a16:creationId xmlns:a16="http://schemas.microsoft.com/office/drawing/2014/main" id="{AC8CB345-ACE3-783B-F657-F52B4B590AF3}"/>
                    </a:ext>
                  </a:extLst>
                </p:cNvPr>
                <p:cNvSpPr/>
                <p:nvPr/>
              </p:nvSpPr>
              <p:spPr>
                <a:xfrm>
                  <a:off x="-204887" y="1828132"/>
                  <a:ext cx="309540" cy="22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22" extrusionOk="0">
                      <a:moveTo>
                        <a:pt x="1143" y="0"/>
                      </a:moveTo>
                      <a:cubicBezTo>
                        <a:pt x="969" y="0"/>
                        <a:pt x="786" y="72"/>
                        <a:pt x="619" y="274"/>
                      </a:cubicBezTo>
                      <a:cubicBezTo>
                        <a:pt x="466" y="296"/>
                        <a:pt x="202" y="385"/>
                        <a:pt x="223" y="761"/>
                      </a:cubicBezTo>
                      <a:cubicBezTo>
                        <a:pt x="112" y="935"/>
                        <a:pt x="1" y="1136"/>
                        <a:pt x="154" y="1464"/>
                      </a:cubicBezTo>
                      <a:cubicBezTo>
                        <a:pt x="207" y="1582"/>
                        <a:pt x="305" y="1621"/>
                        <a:pt x="389" y="1621"/>
                      </a:cubicBezTo>
                      <a:cubicBezTo>
                        <a:pt x="450" y="1621"/>
                        <a:pt x="503" y="1601"/>
                        <a:pt x="529" y="1575"/>
                      </a:cubicBezTo>
                      <a:lnTo>
                        <a:pt x="529" y="1353"/>
                      </a:lnTo>
                      <a:cubicBezTo>
                        <a:pt x="529" y="1353"/>
                        <a:pt x="529" y="935"/>
                        <a:pt x="640" y="893"/>
                      </a:cubicBezTo>
                      <a:cubicBezTo>
                        <a:pt x="663" y="883"/>
                        <a:pt x="704" y="880"/>
                        <a:pt x="757" y="880"/>
                      </a:cubicBezTo>
                      <a:cubicBezTo>
                        <a:pt x="858" y="880"/>
                        <a:pt x="1004" y="892"/>
                        <a:pt x="1145" y="892"/>
                      </a:cubicBezTo>
                      <a:cubicBezTo>
                        <a:pt x="1295" y="892"/>
                        <a:pt x="1441" y="879"/>
                        <a:pt x="1523" y="824"/>
                      </a:cubicBezTo>
                      <a:cubicBezTo>
                        <a:pt x="1540" y="808"/>
                        <a:pt x="1556" y="801"/>
                        <a:pt x="1569" y="801"/>
                      </a:cubicBezTo>
                      <a:cubicBezTo>
                        <a:pt x="1592" y="801"/>
                        <a:pt x="1608" y="819"/>
                        <a:pt x="1608" y="845"/>
                      </a:cubicBezTo>
                      <a:cubicBezTo>
                        <a:pt x="1656" y="978"/>
                        <a:pt x="1698" y="1178"/>
                        <a:pt x="1740" y="1221"/>
                      </a:cubicBezTo>
                      <a:cubicBezTo>
                        <a:pt x="1740" y="1136"/>
                        <a:pt x="1761" y="1046"/>
                        <a:pt x="1872" y="1046"/>
                      </a:cubicBezTo>
                      <a:cubicBezTo>
                        <a:pt x="1885" y="1043"/>
                        <a:pt x="1896" y="1042"/>
                        <a:pt x="1906" y="1042"/>
                      </a:cubicBezTo>
                      <a:cubicBezTo>
                        <a:pt x="1973" y="1042"/>
                        <a:pt x="2005" y="1095"/>
                        <a:pt x="2005" y="1136"/>
                      </a:cubicBezTo>
                      <a:cubicBezTo>
                        <a:pt x="2026" y="1178"/>
                        <a:pt x="2073" y="1289"/>
                        <a:pt x="1962" y="1422"/>
                      </a:cubicBezTo>
                      <a:cubicBezTo>
                        <a:pt x="2052" y="1353"/>
                        <a:pt x="2205" y="1242"/>
                        <a:pt x="2205" y="935"/>
                      </a:cubicBezTo>
                      <a:cubicBezTo>
                        <a:pt x="2185" y="617"/>
                        <a:pt x="2060" y="295"/>
                        <a:pt x="1787" y="295"/>
                      </a:cubicBezTo>
                      <a:cubicBezTo>
                        <a:pt x="1779" y="295"/>
                        <a:pt x="1770" y="295"/>
                        <a:pt x="1761" y="296"/>
                      </a:cubicBezTo>
                      <a:cubicBezTo>
                        <a:pt x="1644" y="165"/>
                        <a:pt x="140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695;p50">
                  <a:extLst>
                    <a:ext uri="{FF2B5EF4-FFF2-40B4-BE49-F238E27FC236}">
                      <a16:creationId xmlns:a16="http://schemas.microsoft.com/office/drawing/2014/main" id="{3BC48718-9F42-677E-4413-D98513F3C326}"/>
                    </a:ext>
                  </a:extLst>
                </p:cNvPr>
                <p:cNvSpPr/>
                <p:nvPr/>
              </p:nvSpPr>
              <p:spPr>
                <a:xfrm>
                  <a:off x="-93612" y="1822239"/>
                  <a:ext cx="135968" cy="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338" extrusionOk="0">
                      <a:moveTo>
                        <a:pt x="619" y="31"/>
                      </a:moveTo>
                      <a:lnTo>
                        <a:pt x="641" y="52"/>
                      </a:lnTo>
                      <a:lnTo>
                        <a:pt x="683" y="52"/>
                      </a:lnTo>
                      <a:lnTo>
                        <a:pt x="641" y="31"/>
                      </a:lnTo>
                      <a:close/>
                      <a:moveTo>
                        <a:pt x="451" y="1"/>
                      </a:moveTo>
                      <a:cubicBezTo>
                        <a:pt x="388" y="1"/>
                        <a:pt x="322" y="16"/>
                        <a:pt x="244" y="31"/>
                      </a:cubicBezTo>
                      <a:cubicBezTo>
                        <a:pt x="202" y="31"/>
                        <a:pt x="154" y="52"/>
                        <a:pt x="112" y="73"/>
                      </a:cubicBezTo>
                      <a:cubicBezTo>
                        <a:pt x="70" y="94"/>
                        <a:pt x="22" y="121"/>
                        <a:pt x="1" y="163"/>
                      </a:cubicBezTo>
                      <a:cubicBezTo>
                        <a:pt x="43" y="142"/>
                        <a:pt x="91" y="121"/>
                        <a:pt x="133" y="121"/>
                      </a:cubicBezTo>
                      <a:lnTo>
                        <a:pt x="265" y="73"/>
                      </a:lnTo>
                      <a:cubicBezTo>
                        <a:pt x="355" y="52"/>
                        <a:pt x="440" y="31"/>
                        <a:pt x="529" y="31"/>
                      </a:cubicBezTo>
                      <a:lnTo>
                        <a:pt x="619" y="31"/>
                      </a:lnTo>
                      <a:cubicBezTo>
                        <a:pt x="598" y="10"/>
                        <a:pt x="572" y="10"/>
                        <a:pt x="529" y="10"/>
                      </a:cubicBezTo>
                      <a:cubicBezTo>
                        <a:pt x="503" y="4"/>
                        <a:pt x="477" y="1"/>
                        <a:pt x="451" y="1"/>
                      </a:cubicBezTo>
                      <a:close/>
                      <a:moveTo>
                        <a:pt x="683" y="52"/>
                      </a:moveTo>
                      <a:lnTo>
                        <a:pt x="704" y="73"/>
                      </a:lnTo>
                      <a:cubicBezTo>
                        <a:pt x="704" y="73"/>
                        <a:pt x="730" y="73"/>
                        <a:pt x="730" y="94"/>
                      </a:cubicBezTo>
                      <a:lnTo>
                        <a:pt x="773" y="121"/>
                      </a:lnTo>
                      <a:lnTo>
                        <a:pt x="794" y="142"/>
                      </a:lnTo>
                      <a:cubicBezTo>
                        <a:pt x="863" y="184"/>
                        <a:pt x="926" y="253"/>
                        <a:pt x="968" y="338"/>
                      </a:cubicBezTo>
                      <a:cubicBezTo>
                        <a:pt x="947" y="253"/>
                        <a:pt x="884" y="163"/>
                        <a:pt x="815" y="94"/>
                      </a:cubicBezTo>
                      <a:lnTo>
                        <a:pt x="773" y="73"/>
                      </a:lnTo>
                      <a:lnTo>
                        <a:pt x="752" y="73"/>
                      </a:lnTo>
                      <a:cubicBezTo>
                        <a:pt x="730" y="52"/>
                        <a:pt x="704" y="52"/>
                        <a:pt x="683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696;p50">
                  <a:extLst>
                    <a:ext uri="{FF2B5EF4-FFF2-40B4-BE49-F238E27FC236}">
                      <a16:creationId xmlns:a16="http://schemas.microsoft.com/office/drawing/2014/main" id="{0488FA83-07CF-74B2-A83D-AD4F856BDDA4}"/>
                    </a:ext>
                  </a:extLst>
                </p:cNvPr>
                <p:cNvSpPr/>
                <p:nvPr/>
              </p:nvSpPr>
              <p:spPr>
                <a:xfrm>
                  <a:off x="-183277" y="1859424"/>
                  <a:ext cx="71281" cy="8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02" extrusionOk="0">
                      <a:moveTo>
                        <a:pt x="440" y="1"/>
                      </a:moveTo>
                      <a:cubicBezTo>
                        <a:pt x="383" y="1"/>
                        <a:pt x="336" y="20"/>
                        <a:pt x="286" y="51"/>
                      </a:cubicBezTo>
                      <a:cubicBezTo>
                        <a:pt x="243" y="51"/>
                        <a:pt x="222" y="73"/>
                        <a:pt x="201" y="94"/>
                      </a:cubicBezTo>
                      <a:cubicBezTo>
                        <a:pt x="180" y="120"/>
                        <a:pt x="153" y="120"/>
                        <a:pt x="153" y="141"/>
                      </a:cubicBezTo>
                      <a:cubicBezTo>
                        <a:pt x="180" y="141"/>
                        <a:pt x="180" y="120"/>
                        <a:pt x="201" y="120"/>
                      </a:cubicBezTo>
                      <a:cubicBezTo>
                        <a:pt x="222" y="94"/>
                        <a:pt x="222" y="94"/>
                        <a:pt x="243" y="94"/>
                      </a:cubicBezTo>
                      <a:cubicBezTo>
                        <a:pt x="264" y="94"/>
                        <a:pt x="286" y="73"/>
                        <a:pt x="286" y="73"/>
                      </a:cubicBezTo>
                      <a:cubicBezTo>
                        <a:pt x="354" y="51"/>
                        <a:pt x="418" y="30"/>
                        <a:pt x="508" y="9"/>
                      </a:cubicBezTo>
                      <a:cubicBezTo>
                        <a:pt x="484" y="3"/>
                        <a:pt x="461" y="1"/>
                        <a:pt x="440" y="1"/>
                      </a:cubicBezTo>
                      <a:close/>
                      <a:moveTo>
                        <a:pt x="153" y="141"/>
                      </a:moveTo>
                      <a:cubicBezTo>
                        <a:pt x="132" y="141"/>
                        <a:pt x="111" y="162"/>
                        <a:pt x="111" y="184"/>
                      </a:cubicBezTo>
                      <a:cubicBezTo>
                        <a:pt x="48" y="226"/>
                        <a:pt x="0" y="295"/>
                        <a:pt x="0" y="384"/>
                      </a:cubicBezTo>
                      <a:lnTo>
                        <a:pt x="0" y="490"/>
                      </a:lnTo>
                      <a:cubicBezTo>
                        <a:pt x="0" y="517"/>
                        <a:pt x="21" y="559"/>
                        <a:pt x="21" y="601"/>
                      </a:cubicBezTo>
                      <a:cubicBezTo>
                        <a:pt x="48" y="559"/>
                        <a:pt x="21" y="517"/>
                        <a:pt x="48" y="490"/>
                      </a:cubicBezTo>
                      <a:lnTo>
                        <a:pt x="48" y="384"/>
                      </a:lnTo>
                      <a:cubicBezTo>
                        <a:pt x="48" y="337"/>
                        <a:pt x="69" y="316"/>
                        <a:pt x="69" y="273"/>
                      </a:cubicBezTo>
                      <a:cubicBezTo>
                        <a:pt x="90" y="252"/>
                        <a:pt x="111" y="226"/>
                        <a:pt x="132" y="184"/>
                      </a:cubicBezTo>
                      <a:cubicBezTo>
                        <a:pt x="132" y="184"/>
                        <a:pt x="132" y="162"/>
                        <a:pt x="153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697;p50">
                  <a:extLst>
                    <a:ext uri="{FF2B5EF4-FFF2-40B4-BE49-F238E27FC236}">
                      <a16:creationId xmlns:a16="http://schemas.microsoft.com/office/drawing/2014/main" id="{36F013B7-C543-3261-0DBF-30C63EC56D6D}"/>
                    </a:ext>
                  </a:extLst>
                </p:cNvPr>
                <p:cNvSpPr/>
                <p:nvPr/>
              </p:nvSpPr>
              <p:spPr>
                <a:xfrm>
                  <a:off x="-155213" y="2191562"/>
                  <a:ext cx="98924" cy="1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54" extrusionOk="0">
                      <a:moveTo>
                        <a:pt x="329" y="0"/>
                      </a:moveTo>
                      <a:lnTo>
                        <a:pt x="1" y="85"/>
                      </a:lnTo>
                      <a:lnTo>
                        <a:pt x="244" y="1253"/>
                      </a:lnTo>
                      <a:lnTo>
                        <a:pt x="704" y="703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698;p50">
                  <a:extLst>
                    <a:ext uri="{FF2B5EF4-FFF2-40B4-BE49-F238E27FC236}">
                      <a16:creationId xmlns:a16="http://schemas.microsoft.com/office/drawing/2014/main" id="{A7BE0E56-187A-DF8C-0C18-63C1888FB996}"/>
                    </a:ext>
                  </a:extLst>
                </p:cNvPr>
                <p:cNvSpPr/>
                <p:nvPr/>
              </p:nvSpPr>
              <p:spPr>
                <a:xfrm>
                  <a:off x="-56427" y="2172900"/>
                  <a:ext cx="204162" cy="19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408" extrusionOk="0">
                      <a:moveTo>
                        <a:pt x="1058" y="1"/>
                      </a:moveTo>
                      <a:lnTo>
                        <a:pt x="0" y="836"/>
                      </a:lnTo>
                      <a:lnTo>
                        <a:pt x="376" y="1407"/>
                      </a:lnTo>
                      <a:cubicBezTo>
                        <a:pt x="376" y="1407"/>
                        <a:pt x="1232" y="440"/>
                        <a:pt x="1454" y="133"/>
                      </a:cubicBezTo>
                      <a:cubicBezTo>
                        <a:pt x="1280" y="43"/>
                        <a:pt x="1058" y="1"/>
                        <a:pt x="1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699;p50">
                  <a:extLst>
                    <a:ext uri="{FF2B5EF4-FFF2-40B4-BE49-F238E27FC236}">
                      <a16:creationId xmlns:a16="http://schemas.microsoft.com/office/drawing/2014/main" id="{74CB5579-384C-2EF8-283C-13E4A28371BE}"/>
                    </a:ext>
                  </a:extLst>
                </p:cNvPr>
                <p:cNvSpPr/>
                <p:nvPr/>
              </p:nvSpPr>
              <p:spPr>
                <a:xfrm>
                  <a:off x="-591331" y="2485113"/>
                  <a:ext cx="328624" cy="34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461" extrusionOk="0">
                      <a:moveTo>
                        <a:pt x="1434" y="0"/>
                      </a:moveTo>
                      <a:cubicBezTo>
                        <a:pt x="1400" y="0"/>
                        <a:pt x="1369" y="16"/>
                        <a:pt x="1343" y="65"/>
                      </a:cubicBezTo>
                      <a:cubicBezTo>
                        <a:pt x="1280" y="176"/>
                        <a:pt x="1211" y="329"/>
                        <a:pt x="1169" y="483"/>
                      </a:cubicBezTo>
                      <a:cubicBezTo>
                        <a:pt x="1126" y="462"/>
                        <a:pt x="661" y="129"/>
                        <a:pt x="598" y="107"/>
                      </a:cubicBezTo>
                      <a:cubicBezTo>
                        <a:pt x="590" y="106"/>
                        <a:pt x="582" y="105"/>
                        <a:pt x="575" y="105"/>
                      </a:cubicBezTo>
                      <a:cubicBezTo>
                        <a:pt x="493" y="105"/>
                        <a:pt x="418" y="201"/>
                        <a:pt x="418" y="240"/>
                      </a:cubicBezTo>
                      <a:cubicBezTo>
                        <a:pt x="397" y="287"/>
                        <a:pt x="418" y="329"/>
                        <a:pt x="444" y="372"/>
                      </a:cubicBezTo>
                      <a:cubicBezTo>
                        <a:pt x="437" y="370"/>
                        <a:pt x="430" y="369"/>
                        <a:pt x="424" y="369"/>
                      </a:cubicBezTo>
                      <a:cubicBezTo>
                        <a:pt x="363" y="369"/>
                        <a:pt x="309" y="447"/>
                        <a:pt x="286" y="504"/>
                      </a:cubicBezTo>
                      <a:cubicBezTo>
                        <a:pt x="265" y="573"/>
                        <a:pt x="243" y="636"/>
                        <a:pt x="286" y="684"/>
                      </a:cubicBezTo>
                      <a:cubicBezTo>
                        <a:pt x="222" y="684"/>
                        <a:pt x="180" y="726"/>
                        <a:pt x="154" y="789"/>
                      </a:cubicBezTo>
                      <a:cubicBezTo>
                        <a:pt x="111" y="858"/>
                        <a:pt x="132" y="969"/>
                        <a:pt x="180" y="990"/>
                      </a:cubicBezTo>
                      <a:cubicBezTo>
                        <a:pt x="180" y="990"/>
                        <a:pt x="111" y="1012"/>
                        <a:pt x="90" y="1054"/>
                      </a:cubicBezTo>
                      <a:cubicBezTo>
                        <a:pt x="48" y="1123"/>
                        <a:pt x="0" y="1212"/>
                        <a:pt x="132" y="1318"/>
                      </a:cubicBezTo>
                      <a:cubicBezTo>
                        <a:pt x="243" y="1408"/>
                        <a:pt x="354" y="1477"/>
                        <a:pt x="577" y="1630"/>
                      </a:cubicBezTo>
                      <a:cubicBezTo>
                        <a:pt x="793" y="1783"/>
                        <a:pt x="904" y="1826"/>
                        <a:pt x="1015" y="1826"/>
                      </a:cubicBezTo>
                      <a:cubicBezTo>
                        <a:pt x="1079" y="1937"/>
                        <a:pt x="1237" y="2159"/>
                        <a:pt x="1523" y="2444"/>
                      </a:cubicBezTo>
                      <a:cubicBezTo>
                        <a:pt x="1532" y="2455"/>
                        <a:pt x="1544" y="2460"/>
                        <a:pt x="1558" y="2460"/>
                      </a:cubicBezTo>
                      <a:cubicBezTo>
                        <a:pt x="1758" y="2460"/>
                        <a:pt x="2342" y="1306"/>
                        <a:pt x="2094" y="1123"/>
                      </a:cubicBezTo>
                      <a:cubicBezTo>
                        <a:pt x="1787" y="900"/>
                        <a:pt x="1544" y="705"/>
                        <a:pt x="1523" y="684"/>
                      </a:cubicBezTo>
                      <a:cubicBezTo>
                        <a:pt x="1475" y="657"/>
                        <a:pt x="1544" y="594"/>
                        <a:pt x="1586" y="372"/>
                      </a:cubicBezTo>
                      <a:cubicBezTo>
                        <a:pt x="1676" y="65"/>
                        <a:pt x="1565" y="44"/>
                        <a:pt x="1523" y="23"/>
                      </a:cubicBezTo>
                      <a:cubicBezTo>
                        <a:pt x="1492" y="11"/>
                        <a:pt x="1462" y="0"/>
                        <a:pt x="143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700;p50">
                  <a:extLst>
                    <a:ext uri="{FF2B5EF4-FFF2-40B4-BE49-F238E27FC236}">
                      <a16:creationId xmlns:a16="http://schemas.microsoft.com/office/drawing/2014/main" id="{7433D4E1-9A28-F1B2-9590-9329D20C8DAD}"/>
                    </a:ext>
                  </a:extLst>
                </p:cNvPr>
                <p:cNvSpPr/>
                <p:nvPr/>
              </p:nvSpPr>
              <p:spPr>
                <a:xfrm>
                  <a:off x="-414807" y="2302836"/>
                  <a:ext cx="877826" cy="6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6" h="4796" extrusionOk="0">
                      <a:moveTo>
                        <a:pt x="4050" y="0"/>
                      </a:moveTo>
                      <a:cubicBezTo>
                        <a:pt x="4050" y="0"/>
                        <a:pt x="3326" y="1586"/>
                        <a:pt x="2993" y="1803"/>
                      </a:cubicBezTo>
                      <a:cubicBezTo>
                        <a:pt x="2930" y="1885"/>
                        <a:pt x="2443" y="2461"/>
                        <a:pt x="1580" y="2461"/>
                      </a:cubicBezTo>
                      <a:cubicBezTo>
                        <a:pt x="1276" y="2461"/>
                        <a:pt x="925" y="2390"/>
                        <a:pt x="529" y="2199"/>
                      </a:cubicBezTo>
                      <a:cubicBezTo>
                        <a:pt x="529" y="2199"/>
                        <a:pt x="460" y="3125"/>
                        <a:pt x="1" y="3479"/>
                      </a:cubicBezTo>
                      <a:cubicBezTo>
                        <a:pt x="234" y="3804"/>
                        <a:pt x="1412" y="4796"/>
                        <a:pt x="2871" y="4796"/>
                      </a:cubicBezTo>
                      <a:cubicBezTo>
                        <a:pt x="3597" y="4796"/>
                        <a:pt x="4393" y="4550"/>
                        <a:pt x="5176" y="3854"/>
                      </a:cubicBezTo>
                      <a:cubicBezTo>
                        <a:pt x="5198" y="3854"/>
                        <a:pt x="6255" y="2993"/>
                        <a:pt x="6234" y="2575"/>
                      </a:cubicBezTo>
                      <a:lnTo>
                        <a:pt x="40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701;p50">
                  <a:extLst>
                    <a:ext uri="{FF2B5EF4-FFF2-40B4-BE49-F238E27FC236}">
                      <a16:creationId xmlns:a16="http://schemas.microsoft.com/office/drawing/2014/main" id="{2B4EC6D4-9A47-85B6-68FC-00996240857C}"/>
                    </a:ext>
                  </a:extLst>
                </p:cNvPr>
                <p:cNvSpPr/>
                <p:nvPr/>
              </p:nvSpPr>
              <p:spPr>
                <a:xfrm>
                  <a:off x="-421542" y="2762807"/>
                  <a:ext cx="807387" cy="216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" h="1544" extrusionOk="0">
                      <a:moveTo>
                        <a:pt x="5711" y="0"/>
                      </a:moveTo>
                      <a:cubicBezTo>
                        <a:pt x="5092" y="841"/>
                        <a:pt x="4077" y="1454"/>
                        <a:pt x="2999" y="1480"/>
                      </a:cubicBezTo>
                      <a:lnTo>
                        <a:pt x="2935" y="1480"/>
                      </a:lnTo>
                      <a:cubicBezTo>
                        <a:pt x="2274" y="1480"/>
                        <a:pt x="1635" y="1279"/>
                        <a:pt x="1058" y="973"/>
                      </a:cubicBezTo>
                      <a:cubicBezTo>
                        <a:pt x="842" y="841"/>
                        <a:pt x="620" y="687"/>
                        <a:pt x="424" y="529"/>
                      </a:cubicBezTo>
                      <a:cubicBezTo>
                        <a:pt x="424" y="529"/>
                        <a:pt x="376" y="508"/>
                        <a:pt x="355" y="465"/>
                      </a:cubicBezTo>
                      <a:cubicBezTo>
                        <a:pt x="313" y="423"/>
                        <a:pt x="223" y="354"/>
                        <a:pt x="181" y="291"/>
                      </a:cubicBezTo>
                      <a:cubicBezTo>
                        <a:pt x="133" y="264"/>
                        <a:pt x="112" y="243"/>
                        <a:pt x="91" y="222"/>
                      </a:cubicBezTo>
                      <a:lnTo>
                        <a:pt x="91" y="201"/>
                      </a:lnTo>
                      <a:lnTo>
                        <a:pt x="49" y="201"/>
                      </a:lnTo>
                      <a:lnTo>
                        <a:pt x="27" y="180"/>
                      </a:lnTo>
                      <a:lnTo>
                        <a:pt x="1" y="201"/>
                      </a:lnTo>
                      <a:cubicBezTo>
                        <a:pt x="1" y="222"/>
                        <a:pt x="27" y="222"/>
                        <a:pt x="27" y="222"/>
                      </a:cubicBezTo>
                      <a:cubicBezTo>
                        <a:pt x="27" y="243"/>
                        <a:pt x="27" y="243"/>
                        <a:pt x="49" y="264"/>
                      </a:cubicBezTo>
                      <a:cubicBezTo>
                        <a:pt x="70" y="312"/>
                        <a:pt x="160" y="375"/>
                        <a:pt x="223" y="444"/>
                      </a:cubicBezTo>
                      <a:cubicBezTo>
                        <a:pt x="265" y="465"/>
                        <a:pt x="292" y="508"/>
                        <a:pt x="334" y="529"/>
                      </a:cubicBezTo>
                      <a:lnTo>
                        <a:pt x="376" y="576"/>
                      </a:lnTo>
                      <a:cubicBezTo>
                        <a:pt x="577" y="751"/>
                        <a:pt x="794" y="883"/>
                        <a:pt x="1037" y="1015"/>
                      </a:cubicBezTo>
                      <a:cubicBezTo>
                        <a:pt x="1613" y="1348"/>
                        <a:pt x="2248" y="1544"/>
                        <a:pt x="2935" y="1544"/>
                      </a:cubicBezTo>
                      <a:lnTo>
                        <a:pt x="2999" y="1544"/>
                      </a:lnTo>
                      <a:cubicBezTo>
                        <a:pt x="4098" y="1523"/>
                        <a:pt x="5113" y="904"/>
                        <a:pt x="5753" y="26"/>
                      </a:cubicBezTo>
                      <a:lnTo>
                        <a:pt x="57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702;p50">
                  <a:extLst>
                    <a:ext uri="{FF2B5EF4-FFF2-40B4-BE49-F238E27FC236}">
                      <a16:creationId xmlns:a16="http://schemas.microsoft.com/office/drawing/2014/main" id="{C0460F4C-5E42-33E9-914D-E83B91176C81}"/>
                    </a:ext>
                  </a:extLst>
                </p:cNvPr>
                <p:cNvSpPr/>
                <p:nvPr/>
              </p:nvSpPr>
              <p:spPr>
                <a:xfrm>
                  <a:off x="-343524" y="2333146"/>
                  <a:ext cx="485218" cy="32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2296" extrusionOk="0">
                      <a:moveTo>
                        <a:pt x="3410" y="1"/>
                      </a:moveTo>
                      <a:cubicBezTo>
                        <a:pt x="3236" y="286"/>
                        <a:pt x="3040" y="841"/>
                        <a:pt x="2707" y="1323"/>
                      </a:cubicBezTo>
                      <a:cubicBezTo>
                        <a:pt x="2353" y="1809"/>
                        <a:pt x="1872" y="2206"/>
                        <a:pt x="1142" y="2227"/>
                      </a:cubicBezTo>
                      <a:cubicBezTo>
                        <a:pt x="814" y="2227"/>
                        <a:pt x="460" y="2137"/>
                        <a:pt x="42" y="1962"/>
                      </a:cubicBezTo>
                      <a:lnTo>
                        <a:pt x="0" y="2005"/>
                      </a:lnTo>
                      <a:cubicBezTo>
                        <a:pt x="439" y="2206"/>
                        <a:pt x="814" y="2295"/>
                        <a:pt x="1142" y="2295"/>
                      </a:cubicBezTo>
                      <a:cubicBezTo>
                        <a:pt x="1893" y="2295"/>
                        <a:pt x="2400" y="1851"/>
                        <a:pt x="2749" y="1370"/>
                      </a:cubicBezTo>
                      <a:cubicBezTo>
                        <a:pt x="3104" y="863"/>
                        <a:pt x="3304" y="313"/>
                        <a:pt x="3458" y="22"/>
                      </a:cubicBezTo>
                      <a:lnTo>
                        <a:pt x="34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703;p50">
                  <a:extLst>
                    <a:ext uri="{FF2B5EF4-FFF2-40B4-BE49-F238E27FC236}">
                      <a16:creationId xmlns:a16="http://schemas.microsoft.com/office/drawing/2014/main" id="{262267CF-D6C3-F06D-DD86-3D68D0064151}"/>
                    </a:ext>
                  </a:extLst>
                </p:cNvPr>
                <p:cNvSpPr/>
                <p:nvPr/>
              </p:nvSpPr>
              <p:spPr>
                <a:xfrm>
                  <a:off x="-93612" y="2101757"/>
                  <a:ext cx="121094" cy="4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30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229"/>
                        <a:pt x="281" y="306"/>
                        <a:pt x="417" y="306"/>
                      </a:cubicBezTo>
                      <a:cubicBezTo>
                        <a:pt x="619" y="306"/>
                        <a:pt x="796" y="134"/>
                        <a:pt x="863" y="43"/>
                      </a:cubicBezTo>
                      <a:lnTo>
                        <a:pt x="863" y="43"/>
                      </a:lnTo>
                      <a:cubicBezTo>
                        <a:pt x="722" y="122"/>
                        <a:pt x="589" y="150"/>
                        <a:pt x="470" y="150"/>
                      </a:cubicBezTo>
                      <a:cubicBezTo>
                        <a:pt x="194" y="15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704;p50">
                  <a:extLst>
                    <a:ext uri="{FF2B5EF4-FFF2-40B4-BE49-F238E27FC236}">
                      <a16:creationId xmlns:a16="http://schemas.microsoft.com/office/drawing/2014/main" id="{DE6CD5EC-1F8C-B80A-5D6D-5F816FF31F66}"/>
                    </a:ext>
                  </a:extLst>
                </p:cNvPr>
                <p:cNvSpPr/>
                <p:nvPr/>
              </p:nvSpPr>
              <p:spPr>
                <a:xfrm>
                  <a:off x="-1014959" y="1538651"/>
                  <a:ext cx="489006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3485" extrusionOk="0">
                      <a:moveTo>
                        <a:pt x="1745" y="1"/>
                      </a:moveTo>
                      <a:cubicBezTo>
                        <a:pt x="793" y="1"/>
                        <a:pt x="0" y="772"/>
                        <a:pt x="0" y="1745"/>
                      </a:cubicBezTo>
                      <a:cubicBezTo>
                        <a:pt x="0" y="2713"/>
                        <a:pt x="793" y="3485"/>
                        <a:pt x="1745" y="3485"/>
                      </a:cubicBezTo>
                      <a:cubicBezTo>
                        <a:pt x="2713" y="3485"/>
                        <a:pt x="3484" y="2713"/>
                        <a:pt x="3484" y="1745"/>
                      </a:cubicBezTo>
                      <a:cubicBezTo>
                        <a:pt x="3484" y="772"/>
                        <a:pt x="2713" y="1"/>
                        <a:pt x="1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705;p50">
                  <a:extLst>
                    <a:ext uri="{FF2B5EF4-FFF2-40B4-BE49-F238E27FC236}">
                      <a16:creationId xmlns:a16="http://schemas.microsoft.com/office/drawing/2014/main" id="{3CDC19BE-8AD4-95E6-5370-9AABAEFBBEC1}"/>
                    </a:ext>
                  </a:extLst>
                </p:cNvPr>
                <p:cNvSpPr/>
                <p:nvPr/>
              </p:nvSpPr>
              <p:spPr>
                <a:xfrm>
                  <a:off x="5033" y="3195976"/>
                  <a:ext cx="136669" cy="946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6742" extrusionOk="0">
                      <a:moveTo>
                        <a:pt x="133" y="1"/>
                      </a:moveTo>
                      <a:cubicBezTo>
                        <a:pt x="91" y="529"/>
                        <a:pt x="70" y="1079"/>
                        <a:pt x="70" y="1629"/>
                      </a:cubicBezTo>
                      <a:lnTo>
                        <a:pt x="70" y="1914"/>
                      </a:lnTo>
                      <a:cubicBezTo>
                        <a:pt x="70" y="2226"/>
                        <a:pt x="91" y="2533"/>
                        <a:pt x="91" y="2819"/>
                      </a:cubicBezTo>
                      <a:cubicBezTo>
                        <a:pt x="91" y="3083"/>
                        <a:pt x="1" y="4140"/>
                        <a:pt x="202" y="4843"/>
                      </a:cubicBezTo>
                      <a:cubicBezTo>
                        <a:pt x="424" y="5769"/>
                        <a:pt x="794" y="6498"/>
                        <a:pt x="926" y="6741"/>
                      </a:cubicBezTo>
                      <a:lnTo>
                        <a:pt x="974" y="6720"/>
                      </a:lnTo>
                      <a:cubicBezTo>
                        <a:pt x="842" y="6408"/>
                        <a:pt x="466" y="5769"/>
                        <a:pt x="244" y="4843"/>
                      </a:cubicBezTo>
                      <a:cubicBezTo>
                        <a:pt x="49" y="4140"/>
                        <a:pt x="133" y="3083"/>
                        <a:pt x="133" y="2819"/>
                      </a:cubicBezTo>
                      <a:cubicBezTo>
                        <a:pt x="133" y="2512"/>
                        <a:pt x="112" y="2200"/>
                        <a:pt x="112" y="1914"/>
                      </a:cubicBezTo>
                      <a:cubicBezTo>
                        <a:pt x="112" y="1275"/>
                        <a:pt x="133" y="661"/>
                        <a:pt x="181" y="43"/>
                      </a:cubicBez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706;p50">
                  <a:extLst>
                    <a:ext uri="{FF2B5EF4-FFF2-40B4-BE49-F238E27FC236}">
                      <a16:creationId xmlns:a16="http://schemas.microsoft.com/office/drawing/2014/main" id="{EB1BD98D-184E-F0F5-FA6B-9BC08FD92A88}"/>
                    </a:ext>
                  </a:extLst>
                </p:cNvPr>
                <p:cNvSpPr/>
                <p:nvPr/>
              </p:nvSpPr>
              <p:spPr>
                <a:xfrm>
                  <a:off x="197273" y="3195976"/>
                  <a:ext cx="141861" cy="8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641" extrusionOk="0">
                      <a:moveTo>
                        <a:pt x="43" y="1"/>
                      </a:moveTo>
                      <a:lnTo>
                        <a:pt x="0" y="22"/>
                      </a:lnTo>
                      <a:cubicBezTo>
                        <a:pt x="111" y="175"/>
                        <a:pt x="154" y="196"/>
                        <a:pt x="217" y="265"/>
                      </a:cubicBezTo>
                      <a:cubicBezTo>
                        <a:pt x="265" y="286"/>
                        <a:pt x="307" y="307"/>
                        <a:pt x="349" y="350"/>
                      </a:cubicBezTo>
                      <a:cubicBezTo>
                        <a:pt x="571" y="550"/>
                        <a:pt x="793" y="640"/>
                        <a:pt x="1010" y="640"/>
                      </a:cubicBezTo>
                      <a:lnTo>
                        <a:pt x="1010" y="593"/>
                      </a:lnTo>
                      <a:cubicBezTo>
                        <a:pt x="814" y="593"/>
                        <a:pt x="592" y="508"/>
                        <a:pt x="376" y="328"/>
                      </a:cubicBezTo>
                      <a:cubicBezTo>
                        <a:pt x="328" y="286"/>
                        <a:pt x="286" y="244"/>
                        <a:pt x="265" y="217"/>
                      </a:cubicBezTo>
                      <a:cubicBezTo>
                        <a:pt x="175" y="154"/>
                        <a:pt x="132" y="133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707;p50">
                  <a:extLst>
                    <a:ext uri="{FF2B5EF4-FFF2-40B4-BE49-F238E27FC236}">
                      <a16:creationId xmlns:a16="http://schemas.microsoft.com/office/drawing/2014/main" id="{C3459525-173B-F1A1-00BF-5EE7ED5A88F8}"/>
                    </a:ext>
                  </a:extLst>
                </p:cNvPr>
                <p:cNvSpPr/>
                <p:nvPr/>
              </p:nvSpPr>
              <p:spPr>
                <a:xfrm>
                  <a:off x="-69056" y="2061626"/>
                  <a:ext cx="55706" cy="2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84" extrusionOk="0">
                      <a:moveTo>
                        <a:pt x="397" y="1"/>
                      </a:moveTo>
                      <a:lnTo>
                        <a:pt x="0" y="133"/>
                      </a:lnTo>
                      <a:cubicBezTo>
                        <a:pt x="51" y="164"/>
                        <a:pt x="112" y="184"/>
                        <a:pt x="175" y="184"/>
                      </a:cubicBezTo>
                      <a:cubicBezTo>
                        <a:pt x="198" y="184"/>
                        <a:pt x="221" y="181"/>
                        <a:pt x="243" y="175"/>
                      </a:cubicBezTo>
                      <a:cubicBezTo>
                        <a:pt x="312" y="154"/>
                        <a:pt x="376" y="85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708;p50">
                  <a:extLst>
                    <a:ext uri="{FF2B5EF4-FFF2-40B4-BE49-F238E27FC236}">
                      <a16:creationId xmlns:a16="http://schemas.microsoft.com/office/drawing/2014/main" id="{3B73AD1B-0054-8F93-27FD-CDC3F61120D2}"/>
                    </a:ext>
                  </a:extLst>
                </p:cNvPr>
                <p:cNvSpPr/>
                <p:nvPr/>
              </p:nvSpPr>
              <p:spPr>
                <a:xfrm>
                  <a:off x="45867" y="1980801"/>
                  <a:ext cx="21749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4" extrusionOk="0">
                      <a:moveTo>
                        <a:pt x="154" y="1"/>
                      </a:moveTo>
                      <a:cubicBezTo>
                        <a:pt x="133" y="1"/>
                        <a:pt x="85" y="1"/>
                        <a:pt x="43" y="48"/>
                      </a:cubicBezTo>
                      <a:cubicBezTo>
                        <a:pt x="22" y="69"/>
                        <a:pt x="1" y="112"/>
                        <a:pt x="1" y="154"/>
                      </a:cubicBezTo>
                      <a:lnTo>
                        <a:pt x="22" y="154"/>
                      </a:lnTo>
                      <a:cubicBezTo>
                        <a:pt x="22" y="112"/>
                        <a:pt x="43" y="69"/>
                        <a:pt x="64" y="48"/>
                      </a:cubicBezTo>
                      <a:cubicBezTo>
                        <a:pt x="85" y="22"/>
                        <a:pt x="133" y="22"/>
                        <a:pt x="154" y="22"/>
                      </a:cubicBez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1709;p50">
                <a:extLst>
                  <a:ext uri="{FF2B5EF4-FFF2-40B4-BE49-F238E27FC236}">
                    <a16:creationId xmlns:a16="http://schemas.microsoft.com/office/drawing/2014/main" id="{475DD7E7-44E1-D3C0-8778-B305EA802611}"/>
                  </a:ext>
                </a:extLst>
              </p:cNvPr>
              <p:cNvGrpSpPr/>
              <p:nvPr/>
            </p:nvGrpSpPr>
            <p:grpSpPr>
              <a:xfrm>
                <a:off x="6800376" y="1674286"/>
                <a:ext cx="390430" cy="432449"/>
                <a:chOff x="3306034" y="1949508"/>
                <a:chExt cx="175743" cy="194657"/>
              </a:xfrm>
            </p:grpSpPr>
            <p:sp>
              <p:nvSpPr>
                <p:cNvPr id="16" name="Google Shape;1710;p50">
                  <a:extLst>
                    <a:ext uri="{FF2B5EF4-FFF2-40B4-BE49-F238E27FC236}">
                      <a16:creationId xmlns:a16="http://schemas.microsoft.com/office/drawing/2014/main" id="{C1D379CD-9560-097E-25C8-14ACD92C1D15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11;p50">
                  <a:extLst>
                    <a:ext uri="{FF2B5EF4-FFF2-40B4-BE49-F238E27FC236}">
                      <a16:creationId xmlns:a16="http://schemas.microsoft.com/office/drawing/2014/main" id="{E7100A54-5F90-18CD-0D9B-B6A0BF10818C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712;p50">
                  <a:extLst>
                    <a:ext uri="{FF2B5EF4-FFF2-40B4-BE49-F238E27FC236}">
                      <a16:creationId xmlns:a16="http://schemas.microsoft.com/office/drawing/2014/main" id="{B11E659E-4857-93F6-D787-D5B62388D990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713;p50">
                  <a:extLst>
                    <a:ext uri="{FF2B5EF4-FFF2-40B4-BE49-F238E27FC236}">
                      <a16:creationId xmlns:a16="http://schemas.microsoft.com/office/drawing/2014/main" id="{D6F5A8A8-878F-C582-1EC2-0C9AFD6F1F44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714;p50">
                  <a:extLst>
                    <a:ext uri="{FF2B5EF4-FFF2-40B4-BE49-F238E27FC236}">
                      <a16:creationId xmlns:a16="http://schemas.microsoft.com/office/drawing/2014/main" id="{3C67C078-0CEC-AD21-0F54-DD01B28D6CC7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715;p50">
                  <a:extLst>
                    <a:ext uri="{FF2B5EF4-FFF2-40B4-BE49-F238E27FC236}">
                      <a16:creationId xmlns:a16="http://schemas.microsoft.com/office/drawing/2014/main" id="{9246DA46-909B-E4FA-F00C-D6C5098E0A48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16;p50">
                  <a:extLst>
                    <a:ext uri="{FF2B5EF4-FFF2-40B4-BE49-F238E27FC236}">
                      <a16:creationId xmlns:a16="http://schemas.microsoft.com/office/drawing/2014/main" id="{7870149B-4B10-2C8A-9000-597351B5D2E9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17;p50">
                  <a:extLst>
                    <a:ext uri="{FF2B5EF4-FFF2-40B4-BE49-F238E27FC236}">
                      <a16:creationId xmlns:a16="http://schemas.microsoft.com/office/drawing/2014/main" id="{FC17F6CB-CB52-DF7B-3C9C-5A90DF0DCF16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18;p50">
                  <a:extLst>
                    <a:ext uri="{FF2B5EF4-FFF2-40B4-BE49-F238E27FC236}">
                      <a16:creationId xmlns:a16="http://schemas.microsoft.com/office/drawing/2014/main" id="{F0777489-A083-9A15-48F6-3FC481EC78D9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19;p50">
                  <a:extLst>
                    <a:ext uri="{FF2B5EF4-FFF2-40B4-BE49-F238E27FC236}">
                      <a16:creationId xmlns:a16="http://schemas.microsoft.com/office/drawing/2014/main" id="{562C8DF8-E4E4-20CE-ECC0-7E95B04B42A9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1720;p50">
              <a:extLst>
                <a:ext uri="{FF2B5EF4-FFF2-40B4-BE49-F238E27FC236}">
                  <a16:creationId xmlns:a16="http://schemas.microsoft.com/office/drawing/2014/main" id="{43004DBA-B666-E6E3-1AEA-188329A4B580}"/>
                </a:ext>
              </a:extLst>
            </p:cNvPr>
            <p:cNvGrpSpPr/>
            <p:nvPr/>
          </p:nvGrpSpPr>
          <p:grpSpPr>
            <a:xfrm>
              <a:off x="6331015" y="4090300"/>
              <a:ext cx="360758" cy="258297"/>
              <a:chOff x="4992850" y="4345375"/>
              <a:chExt cx="607336" cy="638400"/>
            </a:xfrm>
          </p:grpSpPr>
          <p:sp>
            <p:nvSpPr>
              <p:cNvPr id="12" name="Google Shape;1721;p50">
                <a:extLst>
                  <a:ext uri="{FF2B5EF4-FFF2-40B4-BE49-F238E27FC236}">
                    <a16:creationId xmlns:a16="http://schemas.microsoft.com/office/drawing/2014/main" id="{E38F7FAF-41B4-60B1-B917-FE376EEC7E97}"/>
                  </a:ext>
                </a:extLst>
              </p:cNvPr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22;p50">
                <a:extLst>
                  <a:ext uri="{FF2B5EF4-FFF2-40B4-BE49-F238E27FC236}">
                    <a16:creationId xmlns:a16="http://schemas.microsoft.com/office/drawing/2014/main" id="{32ED4C15-EB04-E93F-9EFE-3E61ADCA36BE}"/>
                  </a:ext>
                </a:extLst>
              </p:cNvPr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723;p50">
              <a:extLst>
                <a:ext uri="{FF2B5EF4-FFF2-40B4-BE49-F238E27FC236}">
                  <a16:creationId xmlns:a16="http://schemas.microsoft.com/office/drawing/2014/main" id="{913180F0-5C8C-688A-6AFB-E471702CE6E3}"/>
                </a:ext>
              </a:extLst>
            </p:cNvPr>
            <p:cNvGrpSpPr/>
            <p:nvPr/>
          </p:nvGrpSpPr>
          <p:grpSpPr>
            <a:xfrm>
              <a:off x="6096822" y="2312708"/>
              <a:ext cx="234196" cy="188409"/>
              <a:chOff x="5151797" y="479071"/>
              <a:chExt cx="234196" cy="188409"/>
            </a:xfrm>
          </p:grpSpPr>
          <p:sp>
            <p:nvSpPr>
              <p:cNvPr id="10" name="Google Shape;1724;p50">
                <a:extLst>
                  <a:ext uri="{FF2B5EF4-FFF2-40B4-BE49-F238E27FC236}">
                    <a16:creationId xmlns:a16="http://schemas.microsoft.com/office/drawing/2014/main" id="{EAD09979-3564-A3A0-6F17-CBC0E1A14903}"/>
                  </a:ext>
                </a:extLst>
              </p:cNvPr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25;p50">
                <a:extLst>
                  <a:ext uri="{FF2B5EF4-FFF2-40B4-BE49-F238E27FC236}">
                    <a16:creationId xmlns:a16="http://schemas.microsoft.com/office/drawing/2014/main" id="{C3086C22-B827-FCF2-643F-F30A89BE697F}"/>
                  </a:ext>
                </a:extLst>
              </p:cNvPr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1" name="Google Shape;1079;p43">
            <a:extLst>
              <a:ext uri="{FF2B5EF4-FFF2-40B4-BE49-F238E27FC236}">
                <a16:creationId xmlns:a16="http://schemas.microsoft.com/office/drawing/2014/main" id="{E599A098-34E8-8395-B99C-F2AB896DB454}"/>
              </a:ext>
            </a:extLst>
          </p:cNvPr>
          <p:cNvSpPr/>
          <p:nvPr/>
        </p:nvSpPr>
        <p:spPr>
          <a:xfrm flipH="1">
            <a:off x="-805115" y="1284842"/>
            <a:ext cx="3394182" cy="2797521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221;p43">
            <a:extLst>
              <a:ext uri="{FF2B5EF4-FFF2-40B4-BE49-F238E27FC236}">
                <a16:creationId xmlns:a16="http://schemas.microsoft.com/office/drawing/2014/main" id="{B7A1B10B-26E3-BC58-F1FF-3C76E4076806}"/>
              </a:ext>
            </a:extLst>
          </p:cNvPr>
          <p:cNvSpPr/>
          <p:nvPr/>
        </p:nvSpPr>
        <p:spPr>
          <a:xfrm flipH="1">
            <a:off x="1428557" y="2792215"/>
            <a:ext cx="369015" cy="325560"/>
          </a:xfrm>
          <a:custGeom>
            <a:avLst/>
            <a:gdLst/>
            <a:ahLst/>
            <a:cxnLst/>
            <a:rect l="l" t="t" r="r" b="b"/>
            <a:pathLst>
              <a:path w="4628" h="4083" extrusionOk="0">
                <a:moveTo>
                  <a:pt x="2326" y="675"/>
                </a:moveTo>
                <a:cubicBezTo>
                  <a:pt x="2813" y="675"/>
                  <a:pt x="3291" y="946"/>
                  <a:pt x="3538" y="1420"/>
                </a:cubicBezTo>
                <a:cubicBezTo>
                  <a:pt x="3856" y="2099"/>
                  <a:pt x="3623" y="2927"/>
                  <a:pt x="2944" y="3280"/>
                </a:cubicBezTo>
                <a:cubicBezTo>
                  <a:pt x="2749" y="3374"/>
                  <a:pt x="2545" y="3418"/>
                  <a:pt x="2345" y="3418"/>
                </a:cubicBezTo>
                <a:cubicBezTo>
                  <a:pt x="1847" y="3418"/>
                  <a:pt x="1371" y="3142"/>
                  <a:pt x="1119" y="2658"/>
                </a:cubicBezTo>
                <a:cubicBezTo>
                  <a:pt x="765" y="1979"/>
                  <a:pt x="1027" y="1158"/>
                  <a:pt x="1706" y="833"/>
                </a:cubicBezTo>
                <a:cubicBezTo>
                  <a:pt x="1902" y="726"/>
                  <a:pt x="2115" y="675"/>
                  <a:pt x="2326" y="675"/>
                </a:cubicBezTo>
                <a:close/>
                <a:moveTo>
                  <a:pt x="2277" y="0"/>
                </a:moveTo>
                <a:cubicBezTo>
                  <a:pt x="1975" y="0"/>
                  <a:pt x="1669" y="68"/>
                  <a:pt x="1380" y="210"/>
                </a:cubicBezTo>
                <a:cubicBezTo>
                  <a:pt x="411" y="712"/>
                  <a:pt x="1" y="1950"/>
                  <a:pt x="531" y="2955"/>
                </a:cubicBezTo>
                <a:cubicBezTo>
                  <a:pt x="883" y="3668"/>
                  <a:pt x="1609" y="4082"/>
                  <a:pt x="2350" y="4082"/>
                </a:cubicBezTo>
                <a:cubicBezTo>
                  <a:pt x="2653" y="4082"/>
                  <a:pt x="2958" y="4013"/>
                  <a:pt x="3241" y="3868"/>
                </a:cubicBezTo>
                <a:cubicBezTo>
                  <a:pt x="4245" y="3365"/>
                  <a:pt x="4627" y="2127"/>
                  <a:pt x="4125" y="1130"/>
                </a:cubicBezTo>
                <a:cubicBezTo>
                  <a:pt x="3747" y="414"/>
                  <a:pt x="3025" y="0"/>
                  <a:pt x="2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221;p43">
            <a:extLst>
              <a:ext uri="{FF2B5EF4-FFF2-40B4-BE49-F238E27FC236}">
                <a16:creationId xmlns:a16="http://schemas.microsoft.com/office/drawing/2014/main" id="{5B74C6E3-7CD7-B175-A87C-9EF516F83098}"/>
              </a:ext>
            </a:extLst>
          </p:cNvPr>
          <p:cNvSpPr/>
          <p:nvPr/>
        </p:nvSpPr>
        <p:spPr>
          <a:xfrm flipH="1">
            <a:off x="814475" y="1956256"/>
            <a:ext cx="369015" cy="325560"/>
          </a:xfrm>
          <a:custGeom>
            <a:avLst/>
            <a:gdLst/>
            <a:ahLst/>
            <a:cxnLst/>
            <a:rect l="l" t="t" r="r" b="b"/>
            <a:pathLst>
              <a:path w="4628" h="4083" extrusionOk="0">
                <a:moveTo>
                  <a:pt x="2326" y="675"/>
                </a:moveTo>
                <a:cubicBezTo>
                  <a:pt x="2813" y="675"/>
                  <a:pt x="3291" y="946"/>
                  <a:pt x="3538" y="1420"/>
                </a:cubicBezTo>
                <a:cubicBezTo>
                  <a:pt x="3856" y="2099"/>
                  <a:pt x="3623" y="2927"/>
                  <a:pt x="2944" y="3280"/>
                </a:cubicBezTo>
                <a:cubicBezTo>
                  <a:pt x="2749" y="3374"/>
                  <a:pt x="2545" y="3418"/>
                  <a:pt x="2345" y="3418"/>
                </a:cubicBezTo>
                <a:cubicBezTo>
                  <a:pt x="1847" y="3418"/>
                  <a:pt x="1371" y="3142"/>
                  <a:pt x="1119" y="2658"/>
                </a:cubicBezTo>
                <a:cubicBezTo>
                  <a:pt x="765" y="1979"/>
                  <a:pt x="1027" y="1158"/>
                  <a:pt x="1706" y="833"/>
                </a:cubicBezTo>
                <a:cubicBezTo>
                  <a:pt x="1902" y="726"/>
                  <a:pt x="2115" y="675"/>
                  <a:pt x="2326" y="675"/>
                </a:cubicBezTo>
                <a:close/>
                <a:moveTo>
                  <a:pt x="2277" y="0"/>
                </a:moveTo>
                <a:cubicBezTo>
                  <a:pt x="1975" y="0"/>
                  <a:pt x="1669" y="68"/>
                  <a:pt x="1380" y="210"/>
                </a:cubicBezTo>
                <a:cubicBezTo>
                  <a:pt x="411" y="712"/>
                  <a:pt x="1" y="1950"/>
                  <a:pt x="531" y="2955"/>
                </a:cubicBezTo>
                <a:cubicBezTo>
                  <a:pt x="883" y="3668"/>
                  <a:pt x="1609" y="4082"/>
                  <a:pt x="2350" y="4082"/>
                </a:cubicBezTo>
                <a:cubicBezTo>
                  <a:pt x="2653" y="4082"/>
                  <a:pt x="2958" y="4013"/>
                  <a:pt x="3241" y="3868"/>
                </a:cubicBezTo>
                <a:cubicBezTo>
                  <a:pt x="4245" y="3365"/>
                  <a:pt x="4627" y="2127"/>
                  <a:pt x="4125" y="1130"/>
                </a:cubicBezTo>
                <a:cubicBezTo>
                  <a:pt x="3747" y="414"/>
                  <a:pt x="3025" y="0"/>
                  <a:pt x="2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221;p43">
            <a:extLst>
              <a:ext uri="{FF2B5EF4-FFF2-40B4-BE49-F238E27FC236}">
                <a16:creationId xmlns:a16="http://schemas.microsoft.com/office/drawing/2014/main" id="{823395FA-C092-4994-70A0-A8C7D04D468F}"/>
              </a:ext>
            </a:extLst>
          </p:cNvPr>
          <p:cNvSpPr/>
          <p:nvPr/>
        </p:nvSpPr>
        <p:spPr>
          <a:xfrm flipH="1">
            <a:off x="1108068" y="1153915"/>
            <a:ext cx="369015" cy="325560"/>
          </a:xfrm>
          <a:custGeom>
            <a:avLst/>
            <a:gdLst/>
            <a:ahLst/>
            <a:cxnLst/>
            <a:rect l="l" t="t" r="r" b="b"/>
            <a:pathLst>
              <a:path w="4628" h="4083" extrusionOk="0">
                <a:moveTo>
                  <a:pt x="2326" y="675"/>
                </a:moveTo>
                <a:cubicBezTo>
                  <a:pt x="2813" y="675"/>
                  <a:pt x="3291" y="946"/>
                  <a:pt x="3538" y="1420"/>
                </a:cubicBezTo>
                <a:cubicBezTo>
                  <a:pt x="3856" y="2099"/>
                  <a:pt x="3623" y="2927"/>
                  <a:pt x="2944" y="3280"/>
                </a:cubicBezTo>
                <a:cubicBezTo>
                  <a:pt x="2749" y="3374"/>
                  <a:pt x="2545" y="3418"/>
                  <a:pt x="2345" y="3418"/>
                </a:cubicBezTo>
                <a:cubicBezTo>
                  <a:pt x="1847" y="3418"/>
                  <a:pt x="1371" y="3142"/>
                  <a:pt x="1119" y="2658"/>
                </a:cubicBezTo>
                <a:cubicBezTo>
                  <a:pt x="765" y="1979"/>
                  <a:pt x="1027" y="1158"/>
                  <a:pt x="1706" y="833"/>
                </a:cubicBezTo>
                <a:cubicBezTo>
                  <a:pt x="1902" y="726"/>
                  <a:pt x="2115" y="675"/>
                  <a:pt x="2326" y="675"/>
                </a:cubicBezTo>
                <a:close/>
                <a:moveTo>
                  <a:pt x="2277" y="0"/>
                </a:moveTo>
                <a:cubicBezTo>
                  <a:pt x="1975" y="0"/>
                  <a:pt x="1669" y="68"/>
                  <a:pt x="1380" y="210"/>
                </a:cubicBezTo>
                <a:cubicBezTo>
                  <a:pt x="411" y="712"/>
                  <a:pt x="1" y="1950"/>
                  <a:pt x="531" y="2955"/>
                </a:cubicBezTo>
                <a:cubicBezTo>
                  <a:pt x="883" y="3668"/>
                  <a:pt x="1609" y="4082"/>
                  <a:pt x="2350" y="4082"/>
                </a:cubicBezTo>
                <a:cubicBezTo>
                  <a:pt x="2653" y="4082"/>
                  <a:pt x="2958" y="4013"/>
                  <a:pt x="3241" y="3868"/>
                </a:cubicBezTo>
                <a:cubicBezTo>
                  <a:pt x="4245" y="3365"/>
                  <a:pt x="4627" y="2127"/>
                  <a:pt x="4125" y="1130"/>
                </a:cubicBezTo>
                <a:cubicBezTo>
                  <a:pt x="3747" y="414"/>
                  <a:pt x="3025" y="0"/>
                  <a:pt x="2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054;p42">
            <a:extLst>
              <a:ext uri="{FF2B5EF4-FFF2-40B4-BE49-F238E27FC236}">
                <a16:creationId xmlns:a16="http://schemas.microsoft.com/office/drawing/2014/main" id="{59F8CAC5-60BF-5527-4A81-786F0F952519}"/>
              </a:ext>
            </a:extLst>
          </p:cNvPr>
          <p:cNvGrpSpPr/>
          <p:nvPr/>
        </p:nvGrpSpPr>
        <p:grpSpPr>
          <a:xfrm>
            <a:off x="-141957" y="2603539"/>
            <a:ext cx="1184014" cy="258193"/>
            <a:chOff x="3734768" y="858742"/>
            <a:chExt cx="1184014" cy="258193"/>
          </a:xfrm>
        </p:grpSpPr>
        <p:grpSp>
          <p:nvGrpSpPr>
            <p:cNvPr id="1876" name="Google Shape;1055;p42">
              <a:extLst>
                <a:ext uri="{FF2B5EF4-FFF2-40B4-BE49-F238E27FC236}">
                  <a16:creationId xmlns:a16="http://schemas.microsoft.com/office/drawing/2014/main" id="{DD81F7F9-6CE0-B0D6-242E-434940F0EC31}"/>
                </a:ext>
              </a:extLst>
            </p:cNvPr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886" name="Google Shape;1056;p42">
                <a:extLst>
                  <a:ext uri="{FF2B5EF4-FFF2-40B4-BE49-F238E27FC236}">
                    <a16:creationId xmlns:a16="http://schemas.microsoft.com/office/drawing/2014/main" id="{8967802E-236F-5977-3ECA-BB18A410B60D}"/>
                  </a:ext>
                </a:extLst>
              </p:cNvPr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057;p42">
                <a:extLst>
                  <a:ext uri="{FF2B5EF4-FFF2-40B4-BE49-F238E27FC236}">
                    <a16:creationId xmlns:a16="http://schemas.microsoft.com/office/drawing/2014/main" id="{BEA748B9-7FD2-27F0-2ED0-6EAAE6918EC5}"/>
                  </a:ext>
                </a:extLst>
              </p:cNvPr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058;p42">
                <a:extLst>
                  <a:ext uri="{FF2B5EF4-FFF2-40B4-BE49-F238E27FC236}">
                    <a16:creationId xmlns:a16="http://schemas.microsoft.com/office/drawing/2014/main" id="{52F7B715-9B6C-8C37-CB4E-21390D8C3F6D}"/>
                  </a:ext>
                </a:extLst>
              </p:cNvPr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059;p42">
                <a:extLst>
                  <a:ext uri="{FF2B5EF4-FFF2-40B4-BE49-F238E27FC236}">
                    <a16:creationId xmlns:a16="http://schemas.microsoft.com/office/drawing/2014/main" id="{50AE6A71-F4D3-7941-A1E5-BA4F320A8995}"/>
                  </a:ext>
                </a:extLst>
              </p:cNvPr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1060;p42">
                <a:extLst>
                  <a:ext uri="{FF2B5EF4-FFF2-40B4-BE49-F238E27FC236}">
                    <a16:creationId xmlns:a16="http://schemas.microsoft.com/office/drawing/2014/main" id="{775DFFD0-AC3F-DC84-79FF-61B8E23D3389}"/>
                  </a:ext>
                </a:extLst>
              </p:cNvPr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1061;p42">
                <a:extLst>
                  <a:ext uri="{FF2B5EF4-FFF2-40B4-BE49-F238E27FC236}">
                    <a16:creationId xmlns:a16="http://schemas.microsoft.com/office/drawing/2014/main" id="{DE8662DA-9085-24C2-FAAE-EC148F8B5AC6}"/>
                  </a:ext>
                </a:extLst>
              </p:cNvPr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7" name="Google Shape;1062;p42">
              <a:extLst>
                <a:ext uri="{FF2B5EF4-FFF2-40B4-BE49-F238E27FC236}">
                  <a16:creationId xmlns:a16="http://schemas.microsoft.com/office/drawing/2014/main" id="{57C6080A-3362-00D4-5FED-5C8642A3878B}"/>
                </a:ext>
              </a:extLst>
            </p:cNvPr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878" name="Google Shape;1063;p42">
                <a:extLst>
                  <a:ext uri="{FF2B5EF4-FFF2-40B4-BE49-F238E27FC236}">
                    <a16:creationId xmlns:a16="http://schemas.microsoft.com/office/drawing/2014/main" id="{02463D1A-63D6-FB4A-2B06-B0290F2DFD83}"/>
                  </a:ext>
                </a:extLst>
              </p:cNvPr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064;p42">
                <a:extLst>
                  <a:ext uri="{FF2B5EF4-FFF2-40B4-BE49-F238E27FC236}">
                    <a16:creationId xmlns:a16="http://schemas.microsoft.com/office/drawing/2014/main" id="{4C3BF38D-16CA-CEC0-494E-4388734DFAB8}"/>
                  </a:ext>
                </a:extLst>
              </p:cNvPr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065;p42">
                <a:extLst>
                  <a:ext uri="{FF2B5EF4-FFF2-40B4-BE49-F238E27FC236}">
                    <a16:creationId xmlns:a16="http://schemas.microsoft.com/office/drawing/2014/main" id="{788CB318-E599-B704-EA49-68F625C50382}"/>
                  </a:ext>
                </a:extLst>
              </p:cNvPr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066;p42">
                <a:extLst>
                  <a:ext uri="{FF2B5EF4-FFF2-40B4-BE49-F238E27FC236}">
                    <a16:creationId xmlns:a16="http://schemas.microsoft.com/office/drawing/2014/main" id="{3FF353DD-E900-2467-3307-E7596C5176BA}"/>
                  </a:ext>
                </a:extLst>
              </p:cNvPr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067;p42">
                <a:extLst>
                  <a:ext uri="{FF2B5EF4-FFF2-40B4-BE49-F238E27FC236}">
                    <a16:creationId xmlns:a16="http://schemas.microsoft.com/office/drawing/2014/main" id="{92C1D237-4079-ACCE-490B-2905286DE4EB}"/>
                  </a:ext>
                </a:extLst>
              </p:cNvPr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068;p42">
                <a:extLst>
                  <a:ext uri="{FF2B5EF4-FFF2-40B4-BE49-F238E27FC236}">
                    <a16:creationId xmlns:a16="http://schemas.microsoft.com/office/drawing/2014/main" id="{AE2B64EB-E80F-E1B1-ECC8-E0C53058C467}"/>
                  </a:ext>
                </a:extLst>
              </p:cNvPr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069;p42">
                <a:extLst>
                  <a:ext uri="{FF2B5EF4-FFF2-40B4-BE49-F238E27FC236}">
                    <a16:creationId xmlns:a16="http://schemas.microsoft.com/office/drawing/2014/main" id="{3C0305D4-FEB3-EF53-61AC-802731A8B451}"/>
                  </a:ext>
                </a:extLst>
              </p:cNvPr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070;p42">
                <a:extLst>
                  <a:ext uri="{FF2B5EF4-FFF2-40B4-BE49-F238E27FC236}">
                    <a16:creationId xmlns:a16="http://schemas.microsoft.com/office/drawing/2014/main" id="{92525E75-C753-8FD9-8D72-96663F342EBD}"/>
                  </a:ext>
                </a:extLst>
              </p:cNvPr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9" name="Google Shape;1054;p42">
            <a:extLst>
              <a:ext uri="{FF2B5EF4-FFF2-40B4-BE49-F238E27FC236}">
                <a16:creationId xmlns:a16="http://schemas.microsoft.com/office/drawing/2014/main" id="{669D2AA4-E2C4-D15E-01A8-E08D66F93578}"/>
              </a:ext>
            </a:extLst>
          </p:cNvPr>
          <p:cNvGrpSpPr/>
          <p:nvPr/>
        </p:nvGrpSpPr>
        <p:grpSpPr>
          <a:xfrm>
            <a:off x="1283500" y="1519551"/>
            <a:ext cx="1184014" cy="258193"/>
            <a:chOff x="3734768" y="858742"/>
            <a:chExt cx="1184014" cy="258193"/>
          </a:xfrm>
        </p:grpSpPr>
        <p:grpSp>
          <p:nvGrpSpPr>
            <p:cNvPr id="2020" name="Google Shape;1055;p42">
              <a:extLst>
                <a:ext uri="{FF2B5EF4-FFF2-40B4-BE49-F238E27FC236}">
                  <a16:creationId xmlns:a16="http://schemas.microsoft.com/office/drawing/2014/main" id="{F6427454-F413-8EA1-FAA2-10E396A3D5DE}"/>
                </a:ext>
              </a:extLst>
            </p:cNvPr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2030" name="Google Shape;1056;p42">
                <a:extLst>
                  <a:ext uri="{FF2B5EF4-FFF2-40B4-BE49-F238E27FC236}">
                    <a16:creationId xmlns:a16="http://schemas.microsoft.com/office/drawing/2014/main" id="{F4080321-802F-9DD2-36C1-C55F43746BCF}"/>
                  </a:ext>
                </a:extLst>
              </p:cNvPr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1057;p42">
                <a:extLst>
                  <a:ext uri="{FF2B5EF4-FFF2-40B4-BE49-F238E27FC236}">
                    <a16:creationId xmlns:a16="http://schemas.microsoft.com/office/drawing/2014/main" id="{3F929FA8-FF64-C8A6-F064-04606A08AA1D}"/>
                  </a:ext>
                </a:extLst>
              </p:cNvPr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1058;p42">
                <a:extLst>
                  <a:ext uri="{FF2B5EF4-FFF2-40B4-BE49-F238E27FC236}">
                    <a16:creationId xmlns:a16="http://schemas.microsoft.com/office/drawing/2014/main" id="{D7D7AA30-C994-E842-2617-136AAB107E6C}"/>
                  </a:ext>
                </a:extLst>
              </p:cNvPr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1059;p42">
                <a:extLst>
                  <a:ext uri="{FF2B5EF4-FFF2-40B4-BE49-F238E27FC236}">
                    <a16:creationId xmlns:a16="http://schemas.microsoft.com/office/drawing/2014/main" id="{12A047C6-B87C-88D9-D235-A3B97ECFEB17}"/>
                  </a:ext>
                </a:extLst>
              </p:cNvPr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1060;p42">
                <a:extLst>
                  <a:ext uri="{FF2B5EF4-FFF2-40B4-BE49-F238E27FC236}">
                    <a16:creationId xmlns:a16="http://schemas.microsoft.com/office/drawing/2014/main" id="{21B6D9AC-081E-6EF7-2892-4B0F8747B0FE}"/>
                  </a:ext>
                </a:extLst>
              </p:cNvPr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1061;p42">
                <a:extLst>
                  <a:ext uri="{FF2B5EF4-FFF2-40B4-BE49-F238E27FC236}">
                    <a16:creationId xmlns:a16="http://schemas.microsoft.com/office/drawing/2014/main" id="{CC74B61F-A76D-6AD4-217B-9D5E772E8285}"/>
                  </a:ext>
                </a:extLst>
              </p:cNvPr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1" name="Google Shape;1062;p42">
              <a:extLst>
                <a:ext uri="{FF2B5EF4-FFF2-40B4-BE49-F238E27FC236}">
                  <a16:creationId xmlns:a16="http://schemas.microsoft.com/office/drawing/2014/main" id="{6647DD3C-28FA-A8B5-9D4A-177195905DFD}"/>
                </a:ext>
              </a:extLst>
            </p:cNvPr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2022" name="Google Shape;1063;p42">
                <a:extLst>
                  <a:ext uri="{FF2B5EF4-FFF2-40B4-BE49-F238E27FC236}">
                    <a16:creationId xmlns:a16="http://schemas.microsoft.com/office/drawing/2014/main" id="{E8A9FE22-0872-8C29-AC9E-3A1451BCB868}"/>
                  </a:ext>
                </a:extLst>
              </p:cNvPr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1064;p42">
                <a:extLst>
                  <a:ext uri="{FF2B5EF4-FFF2-40B4-BE49-F238E27FC236}">
                    <a16:creationId xmlns:a16="http://schemas.microsoft.com/office/drawing/2014/main" id="{482D447A-B62C-C86C-3E63-F72FAC953982}"/>
                  </a:ext>
                </a:extLst>
              </p:cNvPr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1065;p42">
                <a:extLst>
                  <a:ext uri="{FF2B5EF4-FFF2-40B4-BE49-F238E27FC236}">
                    <a16:creationId xmlns:a16="http://schemas.microsoft.com/office/drawing/2014/main" id="{FA2589AE-5946-038D-9519-714519A47BC9}"/>
                  </a:ext>
                </a:extLst>
              </p:cNvPr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1066;p42">
                <a:extLst>
                  <a:ext uri="{FF2B5EF4-FFF2-40B4-BE49-F238E27FC236}">
                    <a16:creationId xmlns:a16="http://schemas.microsoft.com/office/drawing/2014/main" id="{BB2EA5A2-1991-8145-0E4D-F49B17587639}"/>
                  </a:ext>
                </a:extLst>
              </p:cNvPr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1067;p42">
                <a:extLst>
                  <a:ext uri="{FF2B5EF4-FFF2-40B4-BE49-F238E27FC236}">
                    <a16:creationId xmlns:a16="http://schemas.microsoft.com/office/drawing/2014/main" id="{0C5F95A0-11C6-F124-A34C-C34F700FF13B}"/>
                  </a:ext>
                </a:extLst>
              </p:cNvPr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1068;p42">
                <a:extLst>
                  <a:ext uri="{FF2B5EF4-FFF2-40B4-BE49-F238E27FC236}">
                    <a16:creationId xmlns:a16="http://schemas.microsoft.com/office/drawing/2014/main" id="{B205980A-4927-E0FB-2998-759A6FAFA6F4}"/>
                  </a:ext>
                </a:extLst>
              </p:cNvPr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1069;p42">
                <a:extLst>
                  <a:ext uri="{FF2B5EF4-FFF2-40B4-BE49-F238E27FC236}">
                    <a16:creationId xmlns:a16="http://schemas.microsoft.com/office/drawing/2014/main" id="{9DDA9B9A-5876-B1DC-2C55-A93FC90C0CB5}"/>
                  </a:ext>
                </a:extLst>
              </p:cNvPr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1070;p42">
                <a:extLst>
                  <a:ext uri="{FF2B5EF4-FFF2-40B4-BE49-F238E27FC236}">
                    <a16:creationId xmlns:a16="http://schemas.microsoft.com/office/drawing/2014/main" id="{2CDF949D-9066-6C81-E218-68AAAAEE97E5}"/>
                  </a:ext>
                </a:extLst>
              </p:cNvPr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507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FB7F80-B266-86E0-49CA-418A44053C28}"/>
              </a:ext>
            </a:extLst>
          </p:cNvPr>
          <p:cNvSpPr txBox="1"/>
          <p:nvPr/>
        </p:nvSpPr>
        <p:spPr>
          <a:xfrm>
            <a:off x="3038157" y="213164"/>
            <a:ext cx="261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Računanje tačnosti iz </a:t>
            </a:r>
            <a:r>
              <a:rPr lang="bs-Latn-B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matrice pomoću formule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50A2C-0DF9-D6E0-20FD-314023B3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93" y="1176321"/>
            <a:ext cx="5544375" cy="274941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2FD3A-21D2-DC8B-BA0D-8D09E07D79B3}"/>
              </a:ext>
            </a:extLst>
          </p:cNvPr>
          <p:cNvSpPr txBox="1"/>
          <p:nvPr/>
        </p:nvSpPr>
        <p:spPr>
          <a:xfrm>
            <a:off x="1473009" y="4301234"/>
            <a:ext cx="6191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Formule za rad s </a:t>
            </a:r>
            <a:r>
              <a:rPr lang="hr-HR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matricom (Raihan et al., 2023)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1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Prikupljanje podataka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Upoređivanje rezultata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3" name="Google Shape;663;p38"/>
          <p:cNvGraphicFramePr/>
          <p:nvPr>
            <p:extLst>
              <p:ext uri="{D42A27DB-BD31-4B8C-83A1-F6EECF244321}">
                <p14:modId xmlns:p14="http://schemas.microsoft.com/office/powerpoint/2010/main" val="3049980002"/>
              </p:ext>
            </p:extLst>
          </p:nvPr>
        </p:nvGraphicFramePr>
        <p:xfrm>
          <a:off x="726875" y="1498790"/>
          <a:ext cx="7704000" cy="1981050"/>
        </p:xfrm>
        <a:graphic>
          <a:graphicData uri="http://schemas.openxmlformats.org/drawingml/2006/table">
            <a:tbl>
              <a:tblPr>
                <a:noFill/>
                <a:tableStyleId>{311F0EAC-D89B-49A7-9B85-614934C0F946}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0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Logistička regresija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r-H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0.9409569053274517</a:t>
                      </a:r>
                      <a:endParaRPr lang="en-GB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SVM</a:t>
                      </a:r>
                      <a:endParaRPr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r-H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0.9307770614183916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LDA</a:t>
                      </a:r>
                      <a:endParaRPr lang="bs-Latn-BA"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r-H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0.9643705463182898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s-Latn-BA" sz="1100" b="1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RFA</a:t>
                      </a:r>
                      <a:endParaRPr lang="bs-Latn-BA" sz="11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hr-H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0.846284356973193</a:t>
                      </a:r>
                      <a:endParaRPr lang="en-GB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1100" b="1" u="sng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DTA</a:t>
                      </a:r>
                      <a:endParaRPr sz="1100" b="1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0.7302341364099084</a:t>
                      </a:r>
                      <a:endParaRPr sz="11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67" name="Google Shape;667;p38"/>
          <p:cNvGrpSpPr/>
          <p:nvPr/>
        </p:nvGrpSpPr>
        <p:grpSpPr>
          <a:xfrm>
            <a:off x="7777347" y="258196"/>
            <a:ext cx="234196" cy="188409"/>
            <a:chOff x="3889166" y="1636096"/>
            <a:chExt cx="98179" cy="78984"/>
          </a:xfrm>
        </p:grpSpPr>
        <p:sp>
          <p:nvSpPr>
            <p:cNvPr id="668" name="Google Shape;668;p38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0" name="Google Shape;670;p38"/>
          <p:cNvGrpSpPr/>
          <p:nvPr/>
        </p:nvGrpSpPr>
        <p:grpSpPr>
          <a:xfrm>
            <a:off x="720004" y="4016772"/>
            <a:ext cx="234788" cy="188409"/>
            <a:chOff x="4424582" y="1819850"/>
            <a:chExt cx="98427" cy="78984"/>
          </a:xfrm>
        </p:grpSpPr>
        <p:sp>
          <p:nvSpPr>
            <p:cNvPr id="671" name="Google Shape;671;p38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232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3"/>
          <p:cNvGrpSpPr/>
          <p:nvPr/>
        </p:nvGrpSpPr>
        <p:grpSpPr>
          <a:xfrm flipH="1">
            <a:off x="5424893" y="1288532"/>
            <a:ext cx="3843891" cy="3185759"/>
            <a:chOff x="5893995" y="1281808"/>
            <a:chExt cx="3843891" cy="3185759"/>
          </a:xfrm>
        </p:grpSpPr>
        <p:grpSp>
          <p:nvGrpSpPr>
            <p:cNvPr id="1078" name="Google Shape;1078;p43"/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1079" name="Google Shape;1079;p43"/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43"/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082" name="Google Shape;1082;p43"/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1083" name="Google Shape;1083;p43"/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1087;p43"/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1088" name="Google Shape;1088;p43"/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3"/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3"/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3"/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3"/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3"/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3"/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3"/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3"/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3"/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3"/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3"/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3"/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3"/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3"/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1103" name="Google Shape;1103;p43"/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3"/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3"/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3"/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3"/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3"/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3"/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3"/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3"/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3"/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3"/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3"/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3"/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3"/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3"/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3"/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3"/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3"/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3"/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3"/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3"/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3"/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3"/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3"/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3"/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3"/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3"/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3"/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3"/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3"/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3"/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3"/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3"/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3"/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3"/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3"/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3"/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3"/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3"/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3"/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3"/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3"/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3"/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3"/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3"/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3"/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3"/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43"/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3"/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3"/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3"/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3"/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3"/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3"/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3"/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3"/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3"/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3"/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3"/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1174" name="Google Shape;1174;p43"/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3"/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43"/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43"/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3"/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43"/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43"/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p43"/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1182" name="Google Shape;1182;p43"/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43"/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3"/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3"/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1186" name="Google Shape;1186;p43"/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3"/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43"/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43"/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3"/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43"/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43"/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3"/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3"/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3"/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3"/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3"/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3"/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3"/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43"/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3"/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3"/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43"/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43"/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3"/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207" name="Google Shape;1207;p43"/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43"/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218" name="Google Shape;1218;p43"/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43"/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43"/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236" name="Google Shape;1236;p43"/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6" name="Google Shape;1246;p43"/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247" name="Google Shape;1247;p43"/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1BBDACD2-658E-0F96-5070-962E05A3F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434" y="338309"/>
            <a:ext cx="5365376" cy="892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Literatura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C215C-0DF7-67E2-E237-7842597298FC}"/>
              </a:ext>
            </a:extLst>
          </p:cNvPr>
          <p:cNvSpPr txBox="1"/>
          <p:nvPr/>
        </p:nvSpPr>
        <p:spPr>
          <a:xfrm>
            <a:off x="490818" y="1199450"/>
            <a:ext cx="502247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Balli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</a:t>
            </a:r>
            <a:r>
              <a:rPr lang="en-GB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Sagbas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E.A., and </a:t>
            </a:r>
            <a:r>
              <a:rPr lang="en-GB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Peker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(2018) “Human activity recognition from smart watch sensor data using a hybrid of principal component analysis and random forest algorithm”, </a:t>
            </a:r>
            <a:r>
              <a:rPr lang="en-GB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Measurement and Control 2019, Vol. 52(1-2), 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en-GB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37–45.</a:t>
            </a: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Brownlee, J. (2018). How to Model Human Activity From Smartphone Data. [Online] Available at: </a:t>
            </a:r>
            <a:r>
              <a:rPr lang="hr-HR" sz="11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https://machinelearningmastery.com/how-to-model-human-activity-from-smartphone-data/</a:t>
            </a:r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25th June 2023).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Esmaeilpour, Z. (n.d.). Human Activity Recognition. [Online] Kaggle. Available at: </a:t>
            </a:r>
            <a:r>
              <a:rPr lang="hr-HR" sz="11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https://www.kaggle.com/code/zeinabesmaeilpour/human-activity-recognition/notebook</a:t>
            </a:r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(Accessed: 29th June 2023).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Raihan, M.J., Khan, M.A.M., Kee, S.-H., Nahid, A. (2023). "Detection of the chronic kidney disease using XGBoost classifier and explaining the influence of the attributes on the model using SHAP." Scientific Reports, 13. doi: 10.1038/s41598-023-33525-0.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hr-H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71"/>
          <p:cNvSpPr txBox="1">
            <a:spLocks noGrp="1"/>
          </p:cNvSpPr>
          <p:nvPr>
            <p:ph type="title"/>
          </p:nvPr>
        </p:nvSpPr>
        <p:spPr>
          <a:xfrm>
            <a:off x="545170" y="1039151"/>
            <a:ext cx="3858600" cy="226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Hvala na pažnji!</a:t>
            </a:r>
            <a:endParaRPr dirty="0"/>
          </a:p>
        </p:txBody>
      </p:sp>
      <p:grpSp>
        <p:nvGrpSpPr>
          <p:cNvPr id="2769" name="Google Shape;2769;p71"/>
          <p:cNvGrpSpPr/>
          <p:nvPr/>
        </p:nvGrpSpPr>
        <p:grpSpPr>
          <a:xfrm>
            <a:off x="8567590" y="4153050"/>
            <a:ext cx="360758" cy="258297"/>
            <a:chOff x="4992850" y="4345375"/>
            <a:chExt cx="607336" cy="638400"/>
          </a:xfrm>
        </p:grpSpPr>
        <p:sp>
          <p:nvSpPr>
            <p:cNvPr id="2770" name="Google Shape;2770;p7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7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3" name="Google Shape;2773;p71"/>
          <p:cNvGrpSpPr/>
          <p:nvPr/>
        </p:nvGrpSpPr>
        <p:grpSpPr>
          <a:xfrm>
            <a:off x="5151797" y="479071"/>
            <a:ext cx="1511971" cy="626735"/>
            <a:chOff x="3889166" y="1636096"/>
            <a:chExt cx="633844" cy="262738"/>
          </a:xfrm>
        </p:grpSpPr>
        <p:sp>
          <p:nvSpPr>
            <p:cNvPr id="2774" name="Google Shape;2774;p71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8" name="Google Shape;2778;p71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6" name="Google Shape;2206;p57">
            <a:extLst>
              <a:ext uri="{FF2B5EF4-FFF2-40B4-BE49-F238E27FC236}">
                <a16:creationId xmlns:a16="http://schemas.microsoft.com/office/drawing/2014/main" id="{66AF150A-67B3-D9E1-7ABF-FFBCEAD3723E}"/>
              </a:ext>
            </a:extLst>
          </p:cNvPr>
          <p:cNvGrpSpPr/>
          <p:nvPr/>
        </p:nvGrpSpPr>
        <p:grpSpPr>
          <a:xfrm>
            <a:off x="5231427" y="1142257"/>
            <a:ext cx="2742679" cy="3214588"/>
            <a:chOff x="5056682" y="631271"/>
            <a:chExt cx="3374103" cy="3974904"/>
          </a:xfrm>
        </p:grpSpPr>
        <p:sp>
          <p:nvSpPr>
            <p:cNvPr id="2807" name="Google Shape;2207;p57">
              <a:extLst>
                <a:ext uri="{FF2B5EF4-FFF2-40B4-BE49-F238E27FC236}">
                  <a16:creationId xmlns:a16="http://schemas.microsoft.com/office/drawing/2014/main" id="{6A153A50-B179-9D67-FC11-D62997134E5D}"/>
                </a:ext>
              </a:extLst>
            </p:cNvPr>
            <p:cNvSpPr/>
            <p:nvPr/>
          </p:nvSpPr>
          <p:spPr>
            <a:xfrm>
              <a:off x="5658674" y="1289524"/>
              <a:ext cx="2571172" cy="2492023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208;p57">
              <a:extLst>
                <a:ext uri="{FF2B5EF4-FFF2-40B4-BE49-F238E27FC236}">
                  <a16:creationId xmlns:a16="http://schemas.microsoft.com/office/drawing/2014/main" id="{28E2BA69-1C19-7FA7-419D-C03AAFAC626A}"/>
                </a:ext>
              </a:extLst>
            </p:cNvPr>
            <p:cNvSpPr/>
            <p:nvPr/>
          </p:nvSpPr>
          <p:spPr>
            <a:xfrm>
              <a:off x="5965964" y="6312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9" name="Google Shape;2209;p57">
              <a:extLst>
                <a:ext uri="{FF2B5EF4-FFF2-40B4-BE49-F238E27FC236}">
                  <a16:creationId xmlns:a16="http://schemas.microsoft.com/office/drawing/2014/main" id="{361BDCCB-839D-A304-873A-35993A292553}"/>
                </a:ext>
              </a:extLst>
            </p:cNvPr>
            <p:cNvGrpSpPr/>
            <p:nvPr/>
          </p:nvGrpSpPr>
          <p:grpSpPr>
            <a:xfrm>
              <a:off x="5299623" y="889583"/>
              <a:ext cx="2350000" cy="1348751"/>
              <a:chOff x="6516473" y="1820321"/>
              <a:chExt cx="2350000" cy="1348751"/>
            </a:xfrm>
          </p:grpSpPr>
          <p:grpSp>
            <p:nvGrpSpPr>
              <p:cNvPr id="2826" name="Google Shape;2210;p57">
                <a:extLst>
                  <a:ext uri="{FF2B5EF4-FFF2-40B4-BE49-F238E27FC236}">
                    <a16:creationId xmlns:a16="http://schemas.microsoft.com/office/drawing/2014/main" id="{7494601C-6777-3B4C-688D-B67F7AB5D077}"/>
                  </a:ext>
                </a:extLst>
              </p:cNvPr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2861" name="Google Shape;2211;p57">
                  <a:extLst>
                    <a:ext uri="{FF2B5EF4-FFF2-40B4-BE49-F238E27FC236}">
                      <a16:creationId xmlns:a16="http://schemas.microsoft.com/office/drawing/2014/main" id="{6C0B7F86-462C-16C7-13B4-2427AA4F6208}"/>
                    </a:ext>
                  </a:extLst>
                </p:cNvPr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212;p57">
                  <a:extLst>
                    <a:ext uri="{FF2B5EF4-FFF2-40B4-BE49-F238E27FC236}">
                      <a16:creationId xmlns:a16="http://schemas.microsoft.com/office/drawing/2014/main" id="{D38536E4-3B9C-48FF-1F61-8E3C5748D6F7}"/>
                    </a:ext>
                  </a:extLst>
                </p:cNvPr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3" name="Google Shape;2213;p57">
                  <a:extLst>
                    <a:ext uri="{FF2B5EF4-FFF2-40B4-BE49-F238E27FC236}">
                      <a16:creationId xmlns:a16="http://schemas.microsoft.com/office/drawing/2014/main" id="{DA9DAD3D-0595-B72F-02A9-7A1653E69313}"/>
                    </a:ext>
                  </a:extLst>
                </p:cNvPr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4" name="Google Shape;2214;p57">
                  <a:extLst>
                    <a:ext uri="{FF2B5EF4-FFF2-40B4-BE49-F238E27FC236}">
                      <a16:creationId xmlns:a16="http://schemas.microsoft.com/office/drawing/2014/main" id="{8EFB6C50-68D2-CD8F-9A6F-9DE41D9673F2}"/>
                    </a:ext>
                  </a:extLst>
                </p:cNvPr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215;p57">
                  <a:extLst>
                    <a:ext uri="{FF2B5EF4-FFF2-40B4-BE49-F238E27FC236}">
                      <a16:creationId xmlns:a16="http://schemas.microsoft.com/office/drawing/2014/main" id="{1D218BD5-AEC3-2D31-1A4D-2B0D73310AC5}"/>
                    </a:ext>
                  </a:extLst>
                </p:cNvPr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216;p57">
                  <a:extLst>
                    <a:ext uri="{FF2B5EF4-FFF2-40B4-BE49-F238E27FC236}">
                      <a16:creationId xmlns:a16="http://schemas.microsoft.com/office/drawing/2014/main" id="{707FE138-0AA1-309F-50DA-13FADE4F7682}"/>
                    </a:ext>
                  </a:extLst>
                </p:cNvPr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217;p57">
                  <a:extLst>
                    <a:ext uri="{FF2B5EF4-FFF2-40B4-BE49-F238E27FC236}">
                      <a16:creationId xmlns:a16="http://schemas.microsoft.com/office/drawing/2014/main" id="{21C73C8D-2908-1554-4A22-E10B1B4A7420}"/>
                    </a:ext>
                  </a:extLst>
                </p:cNvPr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218;p57">
                  <a:extLst>
                    <a:ext uri="{FF2B5EF4-FFF2-40B4-BE49-F238E27FC236}">
                      <a16:creationId xmlns:a16="http://schemas.microsoft.com/office/drawing/2014/main" id="{AC2B7BD1-525A-FC45-0132-6D8417536E72}"/>
                    </a:ext>
                  </a:extLst>
                </p:cNvPr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219;p57">
                  <a:extLst>
                    <a:ext uri="{FF2B5EF4-FFF2-40B4-BE49-F238E27FC236}">
                      <a16:creationId xmlns:a16="http://schemas.microsoft.com/office/drawing/2014/main" id="{A6D8F78F-0CE7-4DE1-0723-2D0BA015BD6E}"/>
                    </a:ext>
                  </a:extLst>
                </p:cNvPr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220;p57">
                  <a:extLst>
                    <a:ext uri="{FF2B5EF4-FFF2-40B4-BE49-F238E27FC236}">
                      <a16:creationId xmlns:a16="http://schemas.microsoft.com/office/drawing/2014/main" id="{2E733C4B-CD35-516F-439E-EC8EDF50D8DF}"/>
                    </a:ext>
                  </a:extLst>
                </p:cNvPr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221;p57">
                  <a:extLst>
                    <a:ext uri="{FF2B5EF4-FFF2-40B4-BE49-F238E27FC236}">
                      <a16:creationId xmlns:a16="http://schemas.microsoft.com/office/drawing/2014/main" id="{34AD9F7F-6531-8044-D315-41D7FFB6FD71}"/>
                    </a:ext>
                  </a:extLst>
                </p:cNvPr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222;p57">
                  <a:extLst>
                    <a:ext uri="{FF2B5EF4-FFF2-40B4-BE49-F238E27FC236}">
                      <a16:creationId xmlns:a16="http://schemas.microsoft.com/office/drawing/2014/main" id="{E7CE7F4F-5260-88CB-61F2-12614FB5E7EF}"/>
                    </a:ext>
                  </a:extLst>
                </p:cNvPr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223;p57">
                  <a:extLst>
                    <a:ext uri="{FF2B5EF4-FFF2-40B4-BE49-F238E27FC236}">
                      <a16:creationId xmlns:a16="http://schemas.microsoft.com/office/drawing/2014/main" id="{091ACDFB-3260-6085-E683-B21368C80257}"/>
                    </a:ext>
                  </a:extLst>
                </p:cNvPr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224;p57">
                  <a:extLst>
                    <a:ext uri="{FF2B5EF4-FFF2-40B4-BE49-F238E27FC236}">
                      <a16:creationId xmlns:a16="http://schemas.microsoft.com/office/drawing/2014/main" id="{0D00CE4D-AD3D-E848-C293-207656CC7BC4}"/>
                    </a:ext>
                  </a:extLst>
                </p:cNvPr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225;p57">
                  <a:extLst>
                    <a:ext uri="{FF2B5EF4-FFF2-40B4-BE49-F238E27FC236}">
                      <a16:creationId xmlns:a16="http://schemas.microsoft.com/office/drawing/2014/main" id="{E34B8E2E-EA19-4D4D-A8E5-38B589B48AFD}"/>
                    </a:ext>
                  </a:extLst>
                </p:cNvPr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226;p57">
                  <a:extLst>
                    <a:ext uri="{FF2B5EF4-FFF2-40B4-BE49-F238E27FC236}">
                      <a16:creationId xmlns:a16="http://schemas.microsoft.com/office/drawing/2014/main" id="{65AF6FD0-918C-A1E2-1035-F5A667842CA5}"/>
                    </a:ext>
                  </a:extLst>
                </p:cNvPr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227;p57">
                  <a:extLst>
                    <a:ext uri="{FF2B5EF4-FFF2-40B4-BE49-F238E27FC236}">
                      <a16:creationId xmlns:a16="http://schemas.microsoft.com/office/drawing/2014/main" id="{80E2759B-F247-C88B-B817-76F5CCE45CB8}"/>
                    </a:ext>
                  </a:extLst>
                </p:cNvPr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228;p57">
                  <a:extLst>
                    <a:ext uri="{FF2B5EF4-FFF2-40B4-BE49-F238E27FC236}">
                      <a16:creationId xmlns:a16="http://schemas.microsoft.com/office/drawing/2014/main" id="{511EB990-B958-8E6C-7064-1B8956BFD337}"/>
                    </a:ext>
                  </a:extLst>
                </p:cNvPr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229;p57">
                  <a:extLst>
                    <a:ext uri="{FF2B5EF4-FFF2-40B4-BE49-F238E27FC236}">
                      <a16:creationId xmlns:a16="http://schemas.microsoft.com/office/drawing/2014/main" id="{06A322D7-D269-1639-6228-B4651170E7E2}"/>
                    </a:ext>
                  </a:extLst>
                </p:cNvPr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230;p57">
                  <a:extLst>
                    <a:ext uri="{FF2B5EF4-FFF2-40B4-BE49-F238E27FC236}">
                      <a16:creationId xmlns:a16="http://schemas.microsoft.com/office/drawing/2014/main" id="{F88A0170-4785-ABFC-E473-1D5CE115CF21}"/>
                    </a:ext>
                  </a:extLst>
                </p:cNvPr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231;p57">
                  <a:extLst>
                    <a:ext uri="{FF2B5EF4-FFF2-40B4-BE49-F238E27FC236}">
                      <a16:creationId xmlns:a16="http://schemas.microsoft.com/office/drawing/2014/main" id="{79CBCF7C-6C8B-88F1-930C-B3D0A9026B69}"/>
                    </a:ext>
                  </a:extLst>
                </p:cNvPr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232;p57">
                  <a:extLst>
                    <a:ext uri="{FF2B5EF4-FFF2-40B4-BE49-F238E27FC236}">
                      <a16:creationId xmlns:a16="http://schemas.microsoft.com/office/drawing/2014/main" id="{A78F2E38-050A-0DDE-CE94-E10FCD69A5E3}"/>
                    </a:ext>
                  </a:extLst>
                </p:cNvPr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233;p57">
                  <a:extLst>
                    <a:ext uri="{FF2B5EF4-FFF2-40B4-BE49-F238E27FC236}">
                      <a16:creationId xmlns:a16="http://schemas.microsoft.com/office/drawing/2014/main" id="{FC2E7C45-6A73-8CED-6CC4-28630905E92C}"/>
                    </a:ext>
                  </a:extLst>
                </p:cNvPr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234;p57">
                  <a:extLst>
                    <a:ext uri="{FF2B5EF4-FFF2-40B4-BE49-F238E27FC236}">
                      <a16:creationId xmlns:a16="http://schemas.microsoft.com/office/drawing/2014/main" id="{91626C4A-02F2-6CDE-0BCF-8784E5F634C1}"/>
                    </a:ext>
                  </a:extLst>
                </p:cNvPr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235;p57">
                  <a:extLst>
                    <a:ext uri="{FF2B5EF4-FFF2-40B4-BE49-F238E27FC236}">
                      <a16:creationId xmlns:a16="http://schemas.microsoft.com/office/drawing/2014/main" id="{265C6263-29B6-6C02-95E4-E0FBE36F2B6C}"/>
                    </a:ext>
                  </a:extLst>
                </p:cNvPr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236;p57">
                  <a:extLst>
                    <a:ext uri="{FF2B5EF4-FFF2-40B4-BE49-F238E27FC236}">
                      <a16:creationId xmlns:a16="http://schemas.microsoft.com/office/drawing/2014/main" id="{37C66A8E-53F3-FB5C-E2C7-96E35E0234AB}"/>
                    </a:ext>
                  </a:extLst>
                </p:cNvPr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237;p57">
                  <a:extLst>
                    <a:ext uri="{FF2B5EF4-FFF2-40B4-BE49-F238E27FC236}">
                      <a16:creationId xmlns:a16="http://schemas.microsoft.com/office/drawing/2014/main" id="{B3197740-47F2-9AD2-A4AD-6CE839052D56}"/>
                    </a:ext>
                  </a:extLst>
                </p:cNvPr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238;p57">
                  <a:extLst>
                    <a:ext uri="{FF2B5EF4-FFF2-40B4-BE49-F238E27FC236}">
                      <a16:creationId xmlns:a16="http://schemas.microsoft.com/office/drawing/2014/main" id="{79DBDCC8-AA7D-F6E1-B985-019447E9DCD6}"/>
                    </a:ext>
                  </a:extLst>
                </p:cNvPr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239;p57">
                  <a:extLst>
                    <a:ext uri="{FF2B5EF4-FFF2-40B4-BE49-F238E27FC236}">
                      <a16:creationId xmlns:a16="http://schemas.microsoft.com/office/drawing/2014/main" id="{90E2C842-FD58-4EAA-1F2F-5ACBBAF4B8D1}"/>
                    </a:ext>
                  </a:extLst>
                </p:cNvPr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240;p57">
                  <a:extLst>
                    <a:ext uri="{FF2B5EF4-FFF2-40B4-BE49-F238E27FC236}">
                      <a16:creationId xmlns:a16="http://schemas.microsoft.com/office/drawing/2014/main" id="{0026621A-73AA-E239-85C4-018563F386A3}"/>
                    </a:ext>
                  </a:extLst>
                </p:cNvPr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241;p57">
                  <a:extLst>
                    <a:ext uri="{FF2B5EF4-FFF2-40B4-BE49-F238E27FC236}">
                      <a16:creationId xmlns:a16="http://schemas.microsoft.com/office/drawing/2014/main" id="{DD102B16-96C4-3ABE-8F50-E41863697ACB}"/>
                    </a:ext>
                  </a:extLst>
                </p:cNvPr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242;p57">
                  <a:extLst>
                    <a:ext uri="{FF2B5EF4-FFF2-40B4-BE49-F238E27FC236}">
                      <a16:creationId xmlns:a16="http://schemas.microsoft.com/office/drawing/2014/main" id="{67C749BA-E1FF-E6D0-9A68-25D74E0CD4C1}"/>
                    </a:ext>
                  </a:extLst>
                </p:cNvPr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243;p57">
                  <a:extLst>
                    <a:ext uri="{FF2B5EF4-FFF2-40B4-BE49-F238E27FC236}">
                      <a16:creationId xmlns:a16="http://schemas.microsoft.com/office/drawing/2014/main" id="{33A88879-5B69-D419-B8CB-E435B41E720D}"/>
                    </a:ext>
                  </a:extLst>
                </p:cNvPr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244;p57">
                  <a:extLst>
                    <a:ext uri="{FF2B5EF4-FFF2-40B4-BE49-F238E27FC236}">
                      <a16:creationId xmlns:a16="http://schemas.microsoft.com/office/drawing/2014/main" id="{B546939A-5B10-BBF6-87DE-D555BFB9B601}"/>
                    </a:ext>
                  </a:extLst>
                </p:cNvPr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245;p57">
                  <a:extLst>
                    <a:ext uri="{FF2B5EF4-FFF2-40B4-BE49-F238E27FC236}">
                      <a16:creationId xmlns:a16="http://schemas.microsoft.com/office/drawing/2014/main" id="{F5679619-12C6-5662-45A0-F0773D64E10F}"/>
                    </a:ext>
                  </a:extLst>
                </p:cNvPr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246;p57">
                  <a:extLst>
                    <a:ext uri="{FF2B5EF4-FFF2-40B4-BE49-F238E27FC236}">
                      <a16:creationId xmlns:a16="http://schemas.microsoft.com/office/drawing/2014/main" id="{7BB1FB05-35C7-6A82-F892-0A3B7BB06B45}"/>
                    </a:ext>
                  </a:extLst>
                </p:cNvPr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7" name="Google Shape;2247;p57">
                <a:extLst>
                  <a:ext uri="{FF2B5EF4-FFF2-40B4-BE49-F238E27FC236}">
                    <a16:creationId xmlns:a16="http://schemas.microsoft.com/office/drawing/2014/main" id="{FB7A2AF7-D158-A19D-2532-E57AC1EEF85A}"/>
                  </a:ext>
                </a:extLst>
              </p:cNvPr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2828" name="Google Shape;2248;p57">
                  <a:extLst>
                    <a:ext uri="{FF2B5EF4-FFF2-40B4-BE49-F238E27FC236}">
                      <a16:creationId xmlns:a16="http://schemas.microsoft.com/office/drawing/2014/main" id="{306AB745-F178-00E6-17D3-D2B4204EE2B5}"/>
                    </a:ext>
                  </a:extLst>
                </p:cNvPr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249;p57">
                  <a:extLst>
                    <a:ext uri="{FF2B5EF4-FFF2-40B4-BE49-F238E27FC236}">
                      <a16:creationId xmlns:a16="http://schemas.microsoft.com/office/drawing/2014/main" id="{EF99BD7A-4224-0BA0-0785-899E3DA60FCB}"/>
                    </a:ext>
                  </a:extLst>
                </p:cNvPr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250;p57">
                  <a:extLst>
                    <a:ext uri="{FF2B5EF4-FFF2-40B4-BE49-F238E27FC236}">
                      <a16:creationId xmlns:a16="http://schemas.microsoft.com/office/drawing/2014/main" id="{5C4D6D0C-6394-2FEE-D465-7F4CBDE9FCD2}"/>
                    </a:ext>
                  </a:extLst>
                </p:cNvPr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251;p57">
                  <a:extLst>
                    <a:ext uri="{FF2B5EF4-FFF2-40B4-BE49-F238E27FC236}">
                      <a16:creationId xmlns:a16="http://schemas.microsoft.com/office/drawing/2014/main" id="{4D29BFB4-92E4-CCBB-42CE-DBB4356B9E85}"/>
                    </a:ext>
                  </a:extLst>
                </p:cNvPr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252;p57">
                  <a:extLst>
                    <a:ext uri="{FF2B5EF4-FFF2-40B4-BE49-F238E27FC236}">
                      <a16:creationId xmlns:a16="http://schemas.microsoft.com/office/drawing/2014/main" id="{020B865A-F836-D70E-FA1E-4DCDD6D99E95}"/>
                    </a:ext>
                  </a:extLst>
                </p:cNvPr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253;p57">
                  <a:extLst>
                    <a:ext uri="{FF2B5EF4-FFF2-40B4-BE49-F238E27FC236}">
                      <a16:creationId xmlns:a16="http://schemas.microsoft.com/office/drawing/2014/main" id="{D36E97FC-E069-B1E4-1401-C0D1B5418B8F}"/>
                    </a:ext>
                  </a:extLst>
                </p:cNvPr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254;p57">
                  <a:extLst>
                    <a:ext uri="{FF2B5EF4-FFF2-40B4-BE49-F238E27FC236}">
                      <a16:creationId xmlns:a16="http://schemas.microsoft.com/office/drawing/2014/main" id="{ADCDDF24-E57D-1FBB-43DB-E1D195C1D3CC}"/>
                    </a:ext>
                  </a:extLst>
                </p:cNvPr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255;p57">
                  <a:extLst>
                    <a:ext uri="{FF2B5EF4-FFF2-40B4-BE49-F238E27FC236}">
                      <a16:creationId xmlns:a16="http://schemas.microsoft.com/office/drawing/2014/main" id="{0240A2B1-7E05-21FB-EDE0-DF4CB9CDD511}"/>
                    </a:ext>
                  </a:extLst>
                </p:cNvPr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2256;p57">
                  <a:extLst>
                    <a:ext uri="{FF2B5EF4-FFF2-40B4-BE49-F238E27FC236}">
                      <a16:creationId xmlns:a16="http://schemas.microsoft.com/office/drawing/2014/main" id="{83BE9C04-AB45-A7EE-F152-1DFF9963B218}"/>
                    </a:ext>
                  </a:extLst>
                </p:cNvPr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257;p57">
                  <a:extLst>
                    <a:ext uri="{FF2B5EF4-FFF2-40B4-BE49-F238E27FC236}">
                      <a16:creationId xmlns:a16="http://schemas.microsoft.com/office/drawing/2014/main" id="{1CFC80EE-CB02-D1EB-5EE7-877891798E91}"/>
                    </a:ext>
                  </a:extLst>
                </p:cNvPr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258;p57">
                  <a:extLst>
                    <a:ext uri="{FF2B5EF4-FFF2-40B4-BE49-F238E27FC236}">
                      <a16:creationId xmlns:a16="http://schemas.microsoft.com/office/drawing/2014/main" id="{2A02F35A-08AC-20BE-3133-803E92BFD2AE}"/>
                    </a:ext>
                  </a:extLst>
                </p:cNvPr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259;p57">
                  <a:extLst>
                    <a:ext uri="{FF2B5EF4-FFF2-40B4-BE49-F238E27FC236}">
                      <a16:creationId xmlns:a16="http://schemas.microsoft.com/office/drawing/2014/main" id="{6EB4892D-999B-10F8-4C9B-6B2D0E0D6926}"/>
                    </a:ext>
                  </a:extLst>
                </p:cNvPr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260;p57">
                  <a:extLst>
                    <a:ext uri="{FF2B5EF4-FFF2-40B4-BE49-F238E27FC236}">
                      <a16:creationId xmlns:a16="http://schemas.microsoft.com/office/drawing/2014/main" id="{FF7B6ACE-227F-B3EF-7190-C8E9559645CF}"/>
                    </a:ext>
                  </a:extLst>
                </p:cNvPr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261;p57">
                  <a:extLst>
                    <a:ext uri="{FF2B5EF4-FFF2-40B4-BE49-F238E27FC236}">
                      <a16:creationId xmlns:a16="http://schemas.microsoft.com/office/drawing/2014/main" id="{2B760942-5B31-60B4-6A0E-E6BF323EE5C8}"/>
                    </a:ext>
                  </a:extLst>
                </p:cNvPr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262;p57">
                  <a:extLst>
                    <a:ext uri="{FF2B5EF4-FFF2-40B4-BE49-F238E27FC236}">
                      <a16:creationId xmlns:a16="http://schemas.microsoft.com/office/drawing/2014/main" id="{0737A90C-D67B-96DF-F98A-4C3A5AF57964}"/>
                    </a:ext>
                  </a:extLst>
                </p:cNvPr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263;p57">
                  <a:extLst>
                    <a:ext uri="{FF2B5EF4-FFF2-40B4-BE49-F238E27FC236}">
                      <a16:creationId xmlns:a16="http://schemas.microsoft.com/office/drawing/2014/main" id="{E130D9D1-EB3E-03CD-84D4-E2CC855345E3}"/>
                    </a:ext>
                  </a:extLst>
                </p:cNvPr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264;p57">
                  <a:extLst>
                    <a:ext uri="{FF2B5EF4-FFF2-40B4-BE49-F238E27FC236}">
                      <a16:creationId xmlns:a16="http://schemas.microsoft.com/office/drawing/2014/main" id="{585131EE-18BD-4284-828F-DE30C9C6458E}"/>
                    </a:ext>
                  </a:extLst>
                </p:cNvPr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265;p57">
                  <a:extLst>
                    <a:ext uri="{FF2B5EF4-FFF2-40B4-BE49-F238E27FC236}">
                      <a16:creationId xmlns:a16="http://schemas.microsoft.com/office/drawing/2014/main" id="{F7E1AF42-1700-2AAA-6A5D-C918CF544FC1}"/>
                    </a:ext>
                  </a:extLst>
                </p:cNvPr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266;p57">
                  <a:extLst>
                    <a:ext uri="{FF2B5EF4-FFF2-40B4-BE49-F238E27FC236}">
                      <a16:creationId xmlns:a16="http://schemas.microsoft.com/office/drawing/2014/main" id="{288B1F57-FB75-4D85-52F2-FA593EFEB83D}"/>
                    </a:ext>
                  </a:extLst>
                </p:cNvPr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267;p57">
                  <a:extLst>
                    <a:ext uri="{FF2B5EF4-FFF2-40B4-BE49-F238E27FC236}">
                      <a16:creationId xmlns:a16="http://schemas.microsoft.com/office/drawing/2014/main" id="{AE4513CD-68FD-8264-89F4-79BEFE0DFCF2}"/>
                    </a:ext>
                  </a:extLst>
                </p:cNvPr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268;p57">
                  <a:extLst>
                    <a:ext uri="{FF2B5EF4-FFF2-40B4-BE49-F238E27FC236}">
                      <a16:creationId xmlns:a16="http://schemas.microsoft.com/office/drawing/2014/main" id="{9B3B553A-E5DB-99C7-ECAD-71F37C2F0A74}"/>
                    </a:ext>
                  </a:extLst>
                </p:cNvPr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269;p57">
                  <a:extLst>
                    <a:ext uri="{FF2B5EF4-FFF2-40B4-BE49-F238E27FC236}">
                      <a16:creationId xmlns:a16="http://schemas.microsoft.com/office/drawing/2014/main" id="{02DD973C-E761-B264-CF3C-8D00C7D54FBD}"/>
                    </a:ext>
                  </a:extLst>
                </p:cNvPr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270;p57">
                  <a:extLst>
                    <a:ext uri="{FF2B5EF4-FFF2-40B4-BE49-F238E27FC236}">
                      <a16:creationId xmlns:a16="http://schemas.microsoft.com/office/drawing/2014/main" id="{DCABA44A-8325-D899-DF0A-B69B40B7DEF8}"/>
                    </a:ext>
                  </a:extLst>
                </p:cNvPr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271;p57">
                  <a:extLst>
                    <a:ext uri="{FF2B5EF4-FFF2-40B4-BE49-F238E27FC236}">
                      <a16:creationId xmlns:a16="http://schemas.microsoft.com/office/drawing/2014/main" id="{A99C9A9E-3F75-50C5-68CE-5BCF521BCE98}"/>
                    </a:ext>
                  </a:extLst>
                </p:cNvPr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272;p57">
                  <a:extLst>
                    <a:ext uri="{FF2B5EF4-FFF2-40B4-BE49-F238E27FC236}">
                      <a16:creationId xmlns:a16="http://schemas.microsoft.com/office/drawing/2014/main" id="{ED492161-F786-8D98-58CA-9B563D08FAB7}"/>
                    </a:ext>
                  </a:extLst>
                </p:cNvPr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273;p57">
                  <a:extLst>
                    <a:ext uri="{FF2B5EF4-FFF2-40B4-BE49-F238E27FC236}">
                      <a16:creationId xmlns:a16="http://schemas.microsoft.com/office/drawing/2014/main" id="{0EFA99CB-2F13-C3A0-CA4F-0150C93F8EB7}"/>
                    </a:ext>
                  </a:extLst>
                </p:cNvPr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274;p57">
                  <a:extLst>
                    <a:ext uri="{FF2B5EF4-FFF2-40B4-BE49-F238E27FC236}">
                      <a16:creationId xmlns:a16="http://schemas.microsoft.com/office/drawing/2014/main" id="{0BB5F3AB-2F85-7E9D-3CF8-9A1E64CD4D9C}"/>
                    </a:ext>
                  </a:extLst>
                </p:cNvPr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275;p57">
                  <a:extLst>
                    <a:ext uri="{FF2B5EF4-FFF2-40B4-BE49-F238E27FC236}">
                      <a16:creationId xmlns:a16="http://schemas.microsoft.com/office/drawing/2014/main" id="{BEC1B530-18B0-51E7-A200-29EDD98F5E00}"/>
                    </a:ext>
                  </a:extLst>
                </p:cNvPr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6" name="Google Shape;2276;p57">
                  <a:extLst>
                    <a:ext uri="{FF2B5EF4-FFF2-40B4-BE49-F238E27FC236}">
                      <a16:creationId xmlns:a16="http://schemas.microsoft.com/office/drawing/2014/main" id="{808D053C-D5AA-66ED-D3F9-2A79A8124FD1}"/>
                    </a:ext>
                  </a:extLst>
                </p:cNvPr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277;p57">
                  <a:extLst>
                    <a:ext uri="{FF2B5EF4-FFF2-40B4-BE49-F238E27FC236}">
                      <a16:creationId xmlns:a16="http://schemas.microsoft.com/office/drawing/2014/main" id="{F7C442E8-BBF0-9300-66C2-A7C28378BFCB}"/>
                    </a:ext>
                  </a:extLst>
                </p:cNvPr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278;p57">
                  <a:extLst>
                    <a:ext uri="{FF2B5EF4-FFF2-40B4-BE49-F238E27FC236}">
                      <a16:creationId xmlns:a16="http://schemas.microsoft.com/office/drawing/2014/main" id="{0F9448ED-972D-17F1-106B-C552D0D66B93}"/>
                    </a:ext>
                  </a:extLst>
                </p:cNvPr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279;p57">
                  <a:extLst>
                    <a:ext uri="{FF2B5EF4-FFF2-40B4-BE49-F238E27FC236}">
                      <a16:creationId xmlns:a16="http://schemas.microsoft.com/office/drawing/2014/main" id="{86EFC343-2E3C-AA5D-13CB-C4CC8BB9ADAF}"/>
                    </a:ext>
                  </a:extLst>
                </p:cNvPr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280;p57">
                  <a:extLst>
                    <a:ext uri="{FF2B5EF4-FFF2-40B4-BE49-F238E27FC236}">
                      <a16:creationId xmlns:a16="http://schemas.microsoft.com/office/drawing/2014/main" id="{EB691F8F-C560-9576-BDDE-2743C9C5F8E7}"/>
                    </a:ext>
                  </a:extLst>
                </p:cNvPr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0" name="Google Shape;2281;p57">
              <a:extLst>
                <a:ext uri="{FF2B5EF4-FFF2-40B4-BE49-F238E27FC236}">
                  <a16:creationId xmlns:a16="http://schemas.microsoft.com/office/drawing/2014/main" id="{45460182-099B-F0F3-1809-DA3E61B7A72E}"/>
                </a:ext>
              </a:extLst>
            </p:cNvPr>
            <p:cNvGrpSpPr/>
            <p:nvPr/>
          </p:nvGrpSpPr>
          <p:grpSpPr>
            <a:xfrm>
              <a:off x="5056682" y="1397201"/>
              <a:ext cx="3374103" cy="3208974"/>
              <a:chOff x="-547276" y="2364562"/>
              <a:chExt cx="2266629" cy="2155699"/>
            </a:xfrm>
          </p:grpSpPr>
          <p:sp>
            <p:nvSpPr>
              <p:cNvPr id="2585" name="Google Shape;2282;p57">
                <a:extLst>
                  <a:ext uri="{FF2B5EF4-FFF2-40B4-BE49-F238E27FC236}">
                    <a16:creationId xmlns:a16="http://schemas.microsoft.com/office/drawing/2014/main" id="{78D75D77-457E-6256-66AD-DF2D5DFD5A7A}"/>
                  </a:ext>
                </a:extLst>
              </p:cNvPr>
              <p:cNvSpPr/>
              <p:nvPr/>
            </p:nvSpPr>
            <p:spPr>
              <a:xfrm>
                <a:off x="1208761" y="3688232"/>
                <a:ext cx="44014" cy="795949"/>
              </a:xfrm>
              <a:custGeom>
                <a:avLst/>
                <a:gdLst/>
                <a:ahLst/>
                <a:cxnLst/>
                <a:rect l="l" t="t" r="r" b="b"/>
                <a:pathLst>
                  <a:path w="619" h="11194" extrusionOk="0">
                    <a:moveTo>
                      <a:pt x="0" y="1"/>
                    </a:moveTo>
                    <a:lnTo>
                      <a:pt x="90" y="11193"/>
                    </a:lnTo>
                    <a:lnTo>
                      <a:pt x="529" y="11193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283;p57">
                <a:extLst>
                  <a:ext uri="{FF2B5EF4-FFF2-40B4-BE49-F238E27FC236}">
                    <a16:creationId xmlns:a16="http://schemas.microsoft.com/office/drawing/2014/main" id="{4D3599E1-83AC-860E-688F-A94686C1C5F3}"/>
                  </a:ext>
                </a:extLst>
              </p:cNvPr>
              <p:cNvSpPr/>
              <p:nvPr/>
            </p:nvSpPr>
            <p:spPr>
              <a:xfrm>
                <a:off x="1163250" y="4158174"/>
                <a:ext cx="136526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42" extrusionOk="0">
                    <a:moveTo>
                      <a:pt x="334" y="0"/>
                    </a:moveTo>
                    <a:lnTo>
                      <a:pt x="1" y="841"/>
                    </a:lnTo>
                    <a:lnTo>
                      <a:pt x="1920" y="841"/>
                    </a:lnTo>
                    <a:lnTo>
                      <a:pt x="15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284;p57">
                <a:extLst>
                  <a:ext uri="{FF2B5EF4-FFF2-40B4-BE49-F238E27FC236}">
                    <a16:creationId xmlns:a16="http://schemas.microsoft.com/office/drawing/2014/main" id="{BE1E5727-1D51-EACF-9437-166BD12BC561}"/>
                  </a:ext>
                </a:extLst>
              </p:cNvPr>
              <p:cNvSpPr/>
              <p:nvPr/>
            </p:nvSpPr>
            <p:spPr>
              <a:xfrm>
                <a:off x="1163252" y="4217985"/>
                <a:ext cx="136522" cy="57951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15" extrusionOk="0">
                    <a:moveTo>
                      <a:pt x="1" y="0"/>
                    </a:moveTo>
                    <a:lnTo>
                      <a:pt x="355" y="682"/>
                    </a:lnTo>
                    <a:cubicBezTo>
                      <a:pt x="418" y="767"/>
                      <a:pt x="508" y="814"/>
                      <a:pt x="598" y="814"/>
                    </a:cubicBezTo>
                    <a:lnTo>
                      <a:pt x="1301" y="814"/>
                    </a:lnTo>
                    <a:cubicBezTo>
                      <a:pt x="1412" y="814"/>
                      <a:pt x="1497" y="767"/>
                      <a:pt x="1544" y="682"/>
                    </a:cubicBezTo>
                    <a:lnTo>
                      <a:pt x="19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285;p57">
                <a:extLst>
                  <a:ext uri="{FF2B5EF4-FFF2-40B4-BE49-F238E27FC236}">
                    <a16:creationId xmlns:a16="http://schemas.microsoft.com/office/drawing/2014/main" id="{063D0101-523E-FE78-E55F-10A9210E99D5}"/>
                  </a:ext>
                </a:extLst>
              </p:cNvPr>
              <p:cNvSpPr/>
              <p:nvPr/>
            </p:nvSpPr>
            <p:spPr>
              <a:xfrm>
                <a:off x="1258749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0" y="0"/>
                    </a:moveTo>
                    <a:lnTo>
                      <a:pt x="2316" y="4584"/>
                    </a:lnTo>
                    <a:lnTo>
                      <a:pt x="2776" y="4584"/>
                    </a:lnTo>
                    <a:lnTo>
                      <a:pt x="862" y="334"/>
                    </a:lnTo>
                    <a:cubicBezTo>
                      <a:pt x="772" y="133"/>
                      <a:pt x="550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286;p57">
                <a:extLst>
                  <a:ext uri="{FF2B5EF4-FFF2-40B4-BE49-F238E27FC236}">
                    <a16:creationId xmlns:a16="http://schemas.microsoft.com/office/drawing/2014/main" id="{3D808B8F-9FD1-DE59-060A-44B3F037EB20}"/>
                  </a:ext>
                </a:extLst>
              </p:cNvPr>
              <p:cNvSpPr/>
              <p:nvPr/>
            </p:nvSpPr>
            <p:spPr>
              <a:xfrm>
                <a:off x="1004968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2449" y="0"/>
                    </a:moveTo>
                    <a:cubicBezTo>
                      <a:pt x="2227" y="0"/>
                      <a:pt x="2031" y="133"/>
                      <a:pt x="1920" y="334"/>
                    </a:cubicBezTo>
                    <a:lnTo>
                      <a:pt x="1" y="4584"/>
                    </a:lnTo>
                    <a:lnTo>
                      <a:pt x="466" y="4584"/>
                    </a:lnTo>
                    <a:lnTo>
                      <a:pt x="27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287;p57">
                <a:extLst>
                  <a:ext uri="{FF2B5EF4-FFF2-40B4-BE49-F238E27FC236}">
                    <a16:creationId xmlns:a16="http://schemas.microsoft.com/office/drawing/2014/main" id="{2A122F76-D827-BC08-7D53-AAF884DD87C9}"/>
                  </a:ext>
                </a:extLst>
              </p:cNvPr>
              <p:cNvSpPr/>
              <p:nvPr/>
            </p:nvSpPr>
            <p:spPr>
              <a:xfrm>
                <a:off x="702764" y="2853001"/>
                <a:ext cx="1016588" cy="855606"/>
              </a:xfrm>
              <a:custGeom>
                <a:avLst/>
                <a:gdLst/>
                <a:ahLst/>
                <a:cxnLst/>
                <a:rect l="l" t="t" r="r" b="b"/>
                <a:pathLst>
                  <a:path w="14297" h="12033" extrusionOk="0">
                    <a:moveTo>
                      <a:pt x="7960" y="0"/>
                    </a:moveTo>
                    <a:cubicBezTo>
                      <a:pt x="7242" y="0"/>
                      <a:pt x="6757" y="208"/>
                      <a:pt x="6344" y="1702"/>
                    </a:cubicBezTo>
                    <a:cubicBezTo>
                      <a:pt x="5752" y="3774"/>
                      <a:pt x="5224" y="6481"/>
                      <a:pt x="4869" y="7871"/>
                    </a:cubicBezTo>
                    <a:cubicBezTo>
                      <a:pt x="4494" y="9235"/>
                      <a:pt x="1761" y="9040"/>
                      <a:pt x="793" y="9918"/>
                    </a:cubicBezTo>
                    <a:cubicBezTo>
                      <a:pt x="21" y="10626"/>
                      <a:pt x="0" y="12032"/>
                      <a:pt x="2712" y="12032"/>
                    </a:cubicBezTo>
                    <a:lnTo>
                      <a:pt x="8549" y="12032"/>
                    </a:lnTo>
                    <a:cubicBezTo>
                      <a:pt x="11082" y="12032"/>
                      <a:pt x="12424" y="10340"/>
                      <a:pt x="12953" y="8136"/>
                    </a:cubicBezTo>
                    <a:cubicBezTo>
                      <a:pt x="13482" y="5952"/>
                      <a:pt x="13725" y="4657"/>
                      <a:pt x="14011" y="3309"/>
                    </a:cubicBezTo>
                    <a:cubicBezTo>
                      <a:pt x="14296" y="1966"/>
                      <a:pt x="13788" y="31"/>
                      <a:pt x="12097" y="31"/>
                    </a:cubicBezTo>
                    <a:lnTo>
                      <a:pt x="8898" y="31"/>
                    </a:lnTo>
                    <a:cubicBezTo>
                      <a:pt x="8545" y="31"/>
                      <a:pt x="8235" y="0"/>
                      <a:pt x="7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288;p57">
                <a:extLst>
                  <a:ext uri="{FF2B5EF4-FFF2-40B4-BE49-F238E27FC236}">
                    <a16:creationId xmlns:a16="http://schemas.microsoft.com/office/drawing/2014/main" id="{6D2FBEAD-5E31-A336-1102-0F0B7F29AFA0}"/>
                  </a:ext>
                </a:extLst>
              </p:cNvPr>
              <p:cNvSpPr/>
              <p:nvPr/>
            </p:nvSpPr>
            <p:spPr>
              <a:xfrm>
                <a:off x="304993" y="4186413"/>
                <a:ext cx="295939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4162" h="4695" extrusionOk="0">
                    <a:moveTo>
                      <a:pt x="2575" y="0"/>
                    </a:moveTo>
                    <a:cubicBezTo>
                      <a:pt x="2575" y="0"/>
                      <a:pt x="2115" y="2755"/>
                      <a:pt x="1962" y="3326"/>
                    </a:cubicBezTo>
                    <a:cubicBezTo>
                      <a:pt x="1872" y="3590"/>
                      <a:pt x="1037" y="4097"/>
                      <a:pt x="772" y="4208"/>
                    </a:cubicBezTo>
                    <a:cubicBezTo>
                      <a:pt x="508" y="4319"/>
                      <a:pt x="0" y="4319"/>
                      <a:pt x="0" y="4515"/>
                    </a:cubicBezTo>
                    <a:cubicBezTo>
                      <a:pt x="0" y="4645"/>
                      <a:pt x="668" y="4692"/>
                      <a:pt x="1271" y="4692"/>
                    </a:cubicBezTo>
                    <a:cubicBezTo>
                      <a:pt x="1502" y="4692"/>
                      <a:pt x="1722" y="4685"/>
                      <a:pt x="1893" y="4674"/>
                    </a:cubicBezTo>
                    <a:cubicBezTo>
                      <a:pt x="2512" y="4626"/>
                      <a:pt x="3125" y="4695"/>
                      <a:pt x="3125" y="4494"/>
                    </a:cubicBezTo>
                    <a:cubicBezTo>
                      <a:pt x="3151" y="4277"/>
                      <a:pt x="2908" y="4145"/>
                      <a:pt x="2972" y="3701"/>
                    </a:cubicBezTo>
                    <a:cubicBezTo>
                      <a:pt x="3040" y="3241"/>
                      <a:pt x="4161" y="0"/>
                      <a:pt x="4161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289;p57">
                <a:extLst>
                  <a:ext uri="{FF2B5EF4-FFF2-40B4-BE49-F238E27FC236}">
                    <a16:creationId xmlns:a16="http://schemas.microsoft.com/office/drawing/2014/main" id="{FBBEF5BD-849D-C7BE-7A37-4EC8499C60DB}"/>
                  </a:ext>
                </a:extLst>
              </p:cNvPr>
              <p:cNvSpPr/>
              <p:nvPr/>
            </p:nvSpPr>
            <p:spPr>
              <a:xfrm>
                <a:off x="832819" y="4186413"/>
                <a:ext cx="224123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4695" extrusionOk="0">
                    <a:moveTo>
                      <a:pt x="1475" y="0"/>
                    </a:moveTo>
                    <a:cubicBezTo>
                      <a:pt x="1475" y="0"/>
                      <a:pt x="1983" y="2665"/>
                      <a:pt x="1941" y="3326"/>
                    </a:cubicBezTo>
                    <a:cubicBezTo>
                      <a:pt x="1914" y="3590"/>
                      <a:pt x="1037" y="4097"/>
                      <a:pt x="751" y="4208"/>
                    </a:cubicBezTo>
                    <a:cubicBezTo>
                      <a:pt x="487" y="4319"/>
                      <a:pt x="0" y="4319"/>
                      <a:pt x="0" y="4515"/>
                    </a:cubicBezTo>
                    <a:cubicBezTo>
                      <a:pt x="0" y="4645"/>
                      <a:pt x="657" y="4692"/>
                      <a:pt x="1262" y="4692"/>
                    </a:cubicBezTo>
                    <a:cubicBezTo>
                      <a:pt x="1493" y="4692"/>
                      <a:pt x="1716" y="4685"/>
                      <a:pt x="1893" y="4674"/>
                    </a:cubicBezTo>
                    <a:cubicBezTo>
                      <a:pt x="2512" y="4626"/>
                      <a:pt x="3104" y="4695"/>
                      <a:pt x="3130" y="4494"/>
                    </a:cubicBezTo>
                    <a:cubicBezTo>
                      <a:pt x="3151" y="4277"/>
                      <a:pt x="2998" y="4145"/>
                      <a:pt x="2972" y="3701"/>
                    </a:cubicBezTo>
                    <a:cubicBezTo>
                      <a:pt x="2929" y="3193"/>
                      <a:pt x="3062" y="0"/>
                      <a:pt x="3062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290;p57">
                <a:extLst>
                  <a:ext uri="{FF2B5EF4-FFF2-40B4-BE49-F238E27FC236}">
                    <a16:creationId xmlns:a16="http://schemas.microsoft.com/office/drawing/2014/main" id="{E6DEC124-8ECC-F6EF-10D0-58C609974E7F}"/>
                  </a:ext>
                </a:extLst>
              </p:cNvPr>
              <p:cNvSpPr/>
              <p:nvPr/>
            </p:nvSpPr>
            <p:spPr>
              <a:xfrm>
                <a:off x="459863" y="3353599"/>
                <a:ext cx="731670" cy="859517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2088" extrusionOk="0">
                    <a:moveTo>
                      <a:pt x="9311" y="1"/>
                    </a:moveTo>
                    <a:cubicBezTo>
                      <a:pt x="4587" y="1"/>
                      <a:pt x="2221" y="1222"/>
                      <a:pt x="1830" y="2481"/>
                    </a:cubicBezTo>
                    <a:cubicBezTo>
                      <a:pt x="1433" y="3829"/>
                      <a:pt x="1" y="12087"/>
                      <a:pt x="1" y="12087"/>
                    </a:cubicBezTo>
                    <a:lnTo>
                      <a:pt x="3680" y="12087"/>
                    </a:lnTo>
                    <a:cubicBezTo>
                      <a:pt x="3680" y="12087"/>
                      <a:pt x="3770" y="10544"/>
                      <a:pt x="3855" y="9798"/>
                    </a:cubicBezTo>
                    <a:cubicBezTo>
                      <a:pt x="3966" y="9047"/>
                      <a:pt x="3680" y="8672"/>
                      <a:pt x="4013" y="8143"/>
                    </a:cubicBezTo>
                    <a:cubicBezTo>
                      <a:pt x="4362" y="7615"/>
                      <a:pt x="4341" y="7155"/>
                      <a:pt x="4473" y="6097"/>
                    </a:cubicBezTo>
                    <a:cubicBezTo>
                      <a:pt x="4606" y="5040"/>
                      <a:pt x="5134" y="4136"/>
                      <a:pt x="5134" y="4136"/>
                    </a:cubicBezTo>
                    <a:lnTo>
                      <a:pt x="8967" y="2661"/>
                    </a:lnTo>
                    <a:lnTo>
                      <a:pt x="10289" y="17"/>
                    </a:lnTo>
                    <a:cubicBezTo>
                      <a:pt x="9952" y="6"/>
                      <a:pt x="9626" y="1"/>
                      <a:pt x="9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291;p57">
                <a:extLst>
                  <a:ext uri="{FF2B5EF4-FFF2-40B4-BE49-F238E27FC236}">
                    <a16:creationId xmlns:a16="http://schemas.microsoft.com/office/drawing/2014/main" id="{50038E26-22F2-9836-3956-E34EEB08BF2C}"/>
                  </a:ext>
                </a:extLst>
              </p:cNvPr>
              <p:cNvSpPr/>
              <p:nvPr/>
            </p:nvSpPr>
            <p:spPr>
              <a:xfrm>
                <a:off x="488093" y="4152139"/>
                <a:ext cx="205280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107" extrusionOk="0">
                    <a:moveTo>
                      <a:pt x="48" y="1"/>
                    </a:moveTo>
                    <a:cubicBezTo>
                      <a:pt x="0" y="1"/>
                      <a:pt x="0" y="22"/>
                      <a:pt x="0" y="43"/>
                    </a:cubicBezTo>
                    <a:cubicBezTo>
                      <a:pt x="0" y="85"/>
                      <a:pt x="0" y="107"/>
                      <a:pt x="48" y="107"/>
                    </a:cubicBezTo>
                    <a:lnTo>
                      <a:pt x="2845" y="107"/>
                    </a:lnTo>
                    <a:cubicBezTo>
                      <a:pt x="2866" y="107"/>
                      <a:pt x="2887" y="85"/>
                      <a:pt x="2887" y="43"/>
                    </a:cubicBezTo>
                    <a:cubicBezTo>
                      <a:pt x="2887" y="22"/>
                      <a:pt x="2866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292;p57">
                <a:extLst>
                  <a:ext uri="{FF2B5EF4-FFF2-40B4-BE49-F238E27FC236}">
                    <a16:creationId xmlns:a16="http://schemas.microsoft.com/office/drawing/2014/main" id="{BE06E810-BB36-DFC6-3F88-451EBCBB647E}"/>
                  </a:ext>
                </a:extLst>
              </p:cNvPr>
              <p:cNvSpPr/>
              <p:nvPr/>
            </p:nvSpPr>
            <p:spPr>
              <a:xfrm>
                <a:off x="657256" y="3555688"/>
                <a:ext cx="161337" cy="60403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495" extrusionOk="0">
                    <a:moveTo>
                      <a:pt x="2231" y="0"/>
                    </a:moveTo>
                    <a:cubicBezTo>
                      <a:pt x="2223" y="0"/>
                      <a:pt x="2214" y="6"/>
                      <a:pt x="2205" y="14"/>
                    </a:cubicBezTo>
                    <a:cubicBezTo>
                      <a:pt x="2205" y="14"/>
                      <a:pt x="1962" y="125"/>
                      <a:pt x="1676" y="347"/>
                    </a:cubicBezTo>
                    <a:cubicBezTo>
                      <a:pt x="1412" y="543"/>
                      <a:pt x="1105" y="855"/>
                      <a:pt x="973" y="1252"/>
                    </a:cubicBezTo>
                    <a:cubicBezTo>
                      <a:pt x="862" y="1622"/>
                      <a:pt x="793" y="2309"/>
                      <a:pt x="709" y="2991"/>
                    </a:cubicBezTo>
                    <a:cubicBezTo>
                      <a:pt x="661" y="3319"/>
                      <a:pt x="619" y="3652"/>
                      <a:pt x="577" y="3937"/>
                    </a:cubicBezTo>
                    <a:cubicBezTo>
                      <a:pt x="529" y="4223"/>
                      <a:pt x="487" y="4487"/>
                      <a:pt x="418" y="4640"/>
                    </a:cubicBezTo>
                    <a:cubicBezTo>
                      <a:pt x="312" y="4905"/>
                      <a:pt x="286" y="5127"/>
                      <a:pt x="286" y="5349"/>
                    </a:cubicBezTo>
                    <a:cubicBezTo>
                      <a:pt x="286" y="5587"/>
                      <a:pt x="333" y="5809"/>
                      <a:pt x="333" y="6073"/>
                    </a:cubicBezTo>
                    <a:cubicBezTo>
                      <a:pt x="333" y="6116"/>
                      <a:pt x="312" y="6184"/>
                      <a:pt x="312" y="6248"/>
                    </a:cubicBezTo>
                    <a:cubicBezTo>
                      <a:pt x="286" y="6538"/>
                      <a:pt x="222" y="7088"/>
                      <a:pt x="133" y="7569"/>
                    </a:cubicBezTo>
                    <a:cubicBezTo>
                      <a:pt x="111" y="7791"/>
                      <a:pt x="69" y="8014"/>
                      <a:pt x="48" y="8167"/>
                    </a:cubicBezTo>
                    <a:cubicBezTo>
                      <a:pt x="21" y="8341"/>
                      <a:pt x="0" y="8431"/>
                      <a:pt x="0" y="8431"/>
                    </a:cubicBezTo>
                    <a:cubicBezTo>
                      <a:pt x="0" y="8452"/>
                      <a:pt x="0" y="8473"/>
                      <a:pt x="48" y="8495"/>
                    </a:cubicBezTo>
                    <a:cubicBezTo>
                      <a:pt x="69" y="8495"/>
                      <a:pt x="90" y="8473"/>
                      <a:pt x="90" y="8452"/>
                    </a:cubicBezTo>
                    <a:cubicBezTo>
                      <a:pt x="90" y="8452"/>
                      <a:pt x="154" y="8056"/>
                      <a:pt x="244" y="7569"/>
                    </a:cubicBezTo>
                    <a:cubicBezTo>
                      <a:pt x="312" y="7109"/>
                      <a:pt x="397" y="6560"/>
                      <a:pt x="418" y="6248"/>
                    </a:cubicBezTo>
                    <a:lnTo>
                      <a:pt x="418" y="6073"/>
                    </a:lnTo>
                    <a:cubicBezTo>
                      <a:pt x="418" y="5788"/>
                      <a:pt x="376" y="5566"/>
                      <a:pt x="376" y="5349"/>
                    </a:cubicBezTo>
                    <a:cubicBezTo>
                      <a:pt x="376" y="5148"/>
                      <a:pt x="397" y="4926"/>
                      <a:pt x="508" y="4662"/>
                    </a:cubicBezTo>
                    <a:cubicBezTo>
                      <a:pt x="577" y="4508"/>
                      <a:pt x="619" y="4244"/>
                      <a:pt x="682" y="3958"/>
                    </a:cubicBezTo>
                    <a:cubicBezTo>
                      <a:pt x="751" y="3520"/>
                      <a:pt x="793" y="2991"/>
                      <a:pt x="862" y="2505"/>
                    </a:cubicBezTo>
                    <a:cubicBezTo>
                      <a:pt x="926" y="1997"/>
                      <a:pt x="994" y="1558"/>
                      <a:pt x="1079" y="1273"/>
                    </a:cubicBezTo>
                    <a:cubicBezTo>
                      <a:pt x="1190" y="918"/>
                      <a:pt x="1475" y="612"/>
                      <a:pt x="1740" y="411"/>
                    </a:cubicBezTo>
                    <a:cubicBezTo>
                      <a:pt x="1872" y="300"/>
                      <a:pt x="2004" y="236"/>
                      <a:pt x="2094" y="168"/>
                    </a:cubicBezTo>
                    <a:cubicBezTo>
                      <a:pt x="2136" y="147"/>
                      <a:pt x="2184" y="125"/>
                      <a:pt x="2205" y="104"/>
                    </a:cubicBezTo>
                    <a:lnTo>
                      <a:pt x="2226" y="104"/>
                    </a:lnTo>
                    <a:lnTo>
                      <a:pt x="2247" y="83"/>
                    </a:lnTo>
                    <a:cubicBezTo>
                      <a:pt x="2268" y="83"/>
                      <a:pt x="2268" y="62"/>
                      <a:pt x="2268" y="36"/>
                    </a:cubicBezTo>
                    <a:cubicBezTo>
                      <a:pt x="2256" y="11"/>
                      <a:pt x="2244" y="0"/>
                      <a:pt x="2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293;p57">
                <a:extLst>
                  <a:ext uri="{FF2B5EF4-FFF2-40B4-BE49-F238E27FC236}">
                    <a16:creationId xmlns:a16="http://schemas.microsoft.com/office/drawing/2014/main" id="{ABE3916A-7344-25AA-D13A-AED148AAA800}"/>
                  </a:ext>
                </a:extLst>
              </p:cNvPr>
              <p:cNvSpPr/>
              <p:nvPr/>
            </p:nvSpPr>
            <p:spPr>
              <a:xfrm>
                <a:off x="386197" y="2903132"/>
                <a:ext cx="594011" cy="418595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5887" extrusionOk="0">
                    <a:moveTo>
                      <a:pt x="6573" y="1"/>
                    </a:moveTo>
                    <a:cubicBezTo>
                      <a:pt x="6496" y="1"/>
                      <a:pt x="6420" y="10"/>
                      <a:pt x="6345" y="29"/>
                    </a:cubicBezTo>
                    <a:lnTo>
                      <a:pt x="5113" y="4655"/>
                    </a:lnTo>
                    <a:lnTo>
                      <a:pt x="0" y="5887"/>
                    </a:lnTo>
                    <a:lnTo>
                      <a:pt x="5795" y="5887"/>
                    </a:lnTo>
                    <a:cubicBezTo>
                      <a:pt x="6345" y="5887"/>
                      <a:pt x="6831" y="5538"/>
                      <a:pt x="7006" y="5009"/>
                    </a:cubicBezTo>
                    <a:lnTo>
                      <a:pt x="8354" y="1197"/>
                    </a:lnTo>
                    <a:cubicBezTo>
                      <a:pt x="8354" y="1197"/>
                      <a:pt x="7458" y="1"/>
                      <a:pt x="6573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294;p57">
                <a:extLst>
                  <a:ext uri="{FF2B5EF4-FFF2-40B4-BE49-F238E27FC236}">
                    <a16:creationId xmlns:a16="http://schemas.microsoft.com/office/drawing/2014/main" id="{D08F122C-08CF-2DB8-9638-7363FABD54E6}"/>
                  </a:ext>
                </a:extLst>
              </p:cNvPr>
              <p:cNvSpPr/>
              <p:nvPr/>
            </p:nvSpPr>
            <p:spPr>
              <a:xfrm>
                <a:off x="815540" y="2684120"/>
                <a:ext cx="618827" cy="678768"/>
              </a:xfrm>
              <a:custGeom>
                <a:avLst/>
                <a:gdLst/>
                <a:ahLst/>
                <a:cxnLst/>
                <a:rect l="l" t="t" r="r" b="b"/>
                <a:pathLst>
                  <a:path w="8703" h="9546" extrusionOk="0">
                    <a:moveTo>
                      <a:pt x="4320" y="0"/>
                    </a:moveTo>
                    <a:cubicBezTo>
                      <a:pt x="3326" y="69"/>
                      <a:pt x="2601" y="244"/>
                      <a:pt x="1565" y="973"/>
                    </a:cubicBezTo>
                    <a:cubicBezTo>
                      <a:pt x="550" y="1719"/>
                      <a:pt x="0" y="3305"/>
                      <a:pt x="0" y="3305"/>
                    </a:cubicBezTo>
                    <a:lnTo>
                      <a:pt x="1565" y="3944"/>
                    </a:lnTo>
                    <a:cubicBezTo>
                      <a:pt x="1475" y="5356"/>
                      <a:pt x="1940" y="5203"/>
                      <a:pt x="2316" y="5642"/>
                    </a:cubicBezTo>
                    <a:cubicBezTo>
                      <a:pt x="2665" y="6107"/>
                      <a:pt x="2797" y="7185"/>
                      <a:pt x="2712" y="7799"/>
                    </a:cubicBezTo>
                    <a:cubicBezTo>
                      <a:pt x="2622" y="8438"/>
                      <a:pt x="1676" y="9496"/>
                      <a:pt x="2422" y="9496"/>
                    </a:cubicBezTo>
                    <a:cubicBezTo>
                      <a:pt x="2908" y="9496"/>
                      <a:pt x="5058" y="9545"/>
                      <a:pt x="6600" y="9545"/>
                    </a:cubicBezTo>
                    <a:cubicBezTo>
                      <a:pt x="7371" y="9545"/>
                      <a:pt x="7991" y="9533"/>
                      <a:pt x="8174" y="9496"/>
                    </a:cubicBezTo>
                    <a:cubicBezTo>
                      <a:pt x="8703" y="9385"/>
                      <a:pt x="7909" y="8835"/>
                      <a:pt x="7534" y="7756"/>
                    </a:cubicBezTo>
                    <a:cubicBezTo>
                      <a:pt x="7159" y="6678"/>
                      <a:pt x="6413" y="3680"/>
                      <a:pt x="6413" y="3680"/>
                    </a:cubicBezTo>
                    <a:lnTo>
                      <a:pt x="8042" y="3595"/>
                    </a:lnTo>
                    <a:cubicBezTo>
                      <a:pt x="7820" y="2094"/>
                      <a:pt x="7555" y="1126"/>
                      <a:pt x="6720" y="730"/>
                    </a:cubicBezTo>
                    <a:cubicBezTo>
                      <a:pt x="5885" y="333"/>
                      <a:pt x="4320" y="0"/>
                      <a:pt x="4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295;p57">
                <a:extLst>
                  <a:ext uri="{FF2B5EF4-FFF2-40B4-BE49-F238E27FC236}">
                    <a16:creationId xmlns:a16="http://schemas.microsoft.com/office/drawing/2014/main" id="{E48E5ECA-6DE3-D7C4-FF97-B35413BB6FB1}"/>
                  </a:ext>
                </a:extLst>
              </p:cNvPr>
              <p:cNvSpPr/>
              <p:nvPr/>
            </p:nvSpPr>
            <p:spPr>
              <a:xfrm>
                <a:off x="690321" y="2941246"/>
                <a:ext cx="671871" cy="38048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51" extrusionOk="0">
                    <a:moveTo>
                      <a:pt x="9448" y="1"/>
                    </a:moveTo>
                    <a:lnTo>
                      <a:pt x="7069" y="133"/>
                    </a:lnTo>
                    <a:lnTo>
                      <a:pt x="5948" y="3855"/>
                    </a:lnTo>
                    <a:cubicBezTo>
                      <a:pt x="5948" y="3855"/>
                      <a:pt x="1960" y="4802"/>
                      <a:pt x="1551" y="4802"/>
                    </a:cubicBezTo>
                    <a:cubicBezTo>
                      <a:pt x="1547" y="4802"/>
                      <a:pt x="1543" y="4801"/>
                      <a:pt x="1539" y="4801"/>
                    </a:cubicBezTo>
                    <a:cubicBezTo>
                      <a:pt x="1278" y="4784"/>
                      <a:pt x="1155" y="4724"/>
                      <a:pt x="883" y="4724"/>
                    </a:cubicBezTo>
                    <a:cubicBezTo>
                      <a:pt x="814" y="4724"/>
                      <a:pt x="734" y="4728"/>
                      <a:pt x="640" y="4738"/>
                    </a:cubicBezTo>
                    <a:cubicBezTo>
                      <a:pt x="175" y="4780"/>
                      <a:pt x="1" y="5351"/>
                      <a:pt x="1" y="5351"/>
                    </a:cubicBezTo>
                    <a:lnTo>
                      <a:pt x="6541" y="5351"/>
                    </a:lnTo>
                    <a:cubicBezTo>
                      <a:pt x="7291" y="5351"/>
                      <a:pt x="7952" y="4870"/>
                      <a:pt x="8148" y="4161"/>
                    </a:cubicBezTo>
                    <a:lnTo>
                      <a:pt x="9448" y="1"/>
                    </a:ln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296;p57">
                <a:extLst>
                  <a:ext uri="{FF2B5EF4-FFF2-40B4-BE49-F238E27FC236}">
                    <a16:creationId xmlns:a16="http://schemas.microsoft.com/office/drawing/2014/main" id="{BABE88BC-4B29-0B1C-A16C-9CB4330D0441}"/>
                  </a:ext>
                </a:extLst>
              </p:cNvPr>
              <p:cNvSpPr/>
              <p:nvPr/>
            </p:nvSpPr>
            <p:spPr>
              <a:xfrm>
                <a:off x="1164745" y="2851152"/>
                <a:ext cx="31642" cy="10260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443" extrusionOk="0">
                    <a:moveTo>
                      <a:pt x="396" y="1"/>
                    </a:moveTo>
                    <a:cubicBezTo>
                      <a:pt x="376" y="1"/>
                      <a:pt x="355" y="16"/>
                      <a:pt x="355" y="30"/>
                    </a:cubicBezTo>
                    <a:cubicBezTo>
                      <a:pt x="202" y="295"/>
                      <a:pt x="133" y="628"/>
                      <a:pt x="69" y="913"/>
                    </a:cubicBezTo>
                    <a:cubicBezTo>
                      <a:pt x="22" y="1178"/>
                      <a:pt x="22" y="1400"/>
                      <a:pt x="22" y="1400"/>
                    </a:cubicBezTo>
                    <a:cubicBezTo>
                      <a:pt x="1" y="1421"/>
                      <a:pt x="22" y="1421"/>
                      <a:pt x="22" y="1442"/>
                    </a:cubicBezTo>
                    <a:lnTo>
                      <a:pt x="397" y="1442"/>
                    </a:lnTo>
                    <a:cubicBezTo>
                      <a:pt x="418" y="1442"/>
                      <a:pt x="445" y="1442"/>
                      <a:pt x="445" y="1400"/>
                    </a:cubicBezTo>
                    <a:cubicBezTo>
                      <a:pt x="445" y="1379"/>
                      <a:pt x="418" y="1352"/>
                      <a:pt x="397" y="1352"/>
                    </a:cubicBezTo>
                    <a:lnTo>
                      <a:pt x="112" y="1352"/>
                    </a:lnTo>
                    <a:cubicBezTo>
                      <a:pt x="116" y="1250"/>
                      <a:pt x="137" y="1046"/>
                      <a:pt x="181" y="824"/>
                    </a:cubicBezTo>
                    <a:cubicBezTo>
                      <a:pt x="244" y="559"/>
                      <a:pt x="313" y="274"/>
                      <a:pt x="445" y="78"/>
                    </a:cubicBezTo>
                    <a:cubicBezTo>
                      <a:pt x="445" y="57"/>
                      <a:pt x="445" y="9"/>
                      <a:pt x="418" y="9"/>
                    </a:cubicBezTo>
                    <a:cubicBezTo>
                      <a:pt x="412" y="3"/>
                      <a:pt x="404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297;p57">
                <a:extLst>
                  <a:ext uri="{FF2B5EF4-FFF2-40B4-BE49-F238E27FC236}">
                    <a16:creationId xmlns:a16="http://schemas.microsoft.com/office/drawing/2014/main" id="{6BD4DB0D-5D5F-9123-9B39-3AD7EB11EF51}"/>
                  </a:ext>
                </a:extLst>
              </p:cNvPr>
              <p:cNvSpPr/>
              <p:nvPr/>
            </p:nvSpPr>
            <p:spPr>
              <a:xfrm>
                <a:off x="762139" y="3345422"/>
                <a:ext cx="740985" cy="867694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12203" extrusionOk="0">
                    <a:moveTo>
                      <a:pt x="8771" y="0"/>
                    </a:moveTo>
                    <a:lnTo>
                      <a:pt x="6080" y="153"/>
                    </a:lnTo>
                    <a:cubicBezTo>
                      <a:pt x="5731" y="307"/>
                      <a:pt x="3241" y="460"/>
                      <a:pt x="3241" y="460"/>
                    </a:cubicBezTo>
                    <a:cubicBezTo>
                      <a:pt x="1058" y="460"/>
                      <a:pt x="0" y="2115"/>
                      <a:pt x="244" y="4404"/>
                    </a:cubicBezTo>
                    <a:cubicBezTo>
                      <a:pt x="508" y="6693"/>
                      <a:pt x="1349" y="12202"/>
                      <a:pt x="1349" y="12202"/>
                    </a:cubicBezTo>
                    <a:lnTo>
                      <a:pt x="5398" y="12202"/>
                    </a:lnTo>
                    <a:cubicBezTo>
                      <a:pt x="5552" y="11367"/>
                      <a:pt x="5049" y="10791"/>
                      <a:pt x="4938" y="9998"/>
                    </a:cubicBezTo>
                    <a:cubicBezTo>
                      <a:pt x="4806" y="9205"/>
                      <a:pt x="4653" y="9009"/>
                      <a:pt x="4473" y="8126"/>
                    </a:cubicBezTo>
                    <a:cubicBezTo>
                      <a:pt x="4362" y="7486"/>
                      <a:pt x="4013" y="6276"/>
                      <a:pt x="3833" y="5662"/>
                    </a:cubicBezTo>
                    <a:cubicBezTo>
                      <a:pt x="3770" y="5419"/>
                      <a:pt x="3770" y="5176"/>
                      <a:pt x="3833" y="4954"/>
                    </a:cubicBezTo>
                    <a:cubicBezTo>
                      <a:pt x="3992" y="4425"/>
                      <a:pt x="3860" y="3812"/>
                      <a:pt x="3860" y="3812"/>
                    </a:cubicBezTo>
                    <a:lnTo>
                      <a:pt x="7735" y="3812"/>
                    </a:lnTo>
                    <a:cubicBezTo>
                      <a:pt x="10421" y="3812"/>
                      <a:pt x="8772" y="0"/>
                      <a:pt x="8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298;p57">
                <a:extLst>
                  <a:ext uri="{FF2B5EF4-FFF2-40B4-BE49-F238E27FC236}">
                    <a16:creationId xmlns:a16="http://schemas.microsoft.com/office/drawing/2014/main" id="{2AFA16C5-5E31-0E1A-D057-0E3B06BA4E3D}"/>
                  </a:ext>
                </a:extLst>
              </p:cNvPr>
              <p:cNvSpPr/>
              <p:nvPr/>
            </p:nvSpPr>
            <p:spPr>
              <a:xfrm>
                <a:off x="871927" y="4152139"/>
                <a:ext cx="250787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10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43"/>
                    </a:cubicBezTo>
                    <a:cubicBezTo>
                      <a:pt x="0" y="85"/>
                      <a:pt x="21" y="107"/>
                      <a:pt x="42" y="107"/>
                    </a:cubicBezTo>
                    <a:lnTo>
                      <a:pt x="3479" y="107"/>
                    </a:lnTo>
                    <a:cubicBezTo>
                      <a:pt x="3505" y="107"/>
                      <a:pt x="3527" y="85"/>
                      <a:pt x="3527" y="43"/>
                    </a:cubicBezTo>
                    <a:cubicBezTo>
                      <a:pt x="3527" y="22"/>
                      <a:pt x="3505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299;p57">
                <a:extLst>
                  <a:ext uri="{FF2B5EF4-FFF2-40B4-BE49-F238E27FC236}">
                    <a16:creationId xmlns:a16="http://schemas.microsoft.com/office/drawing/2014/main" id="{BE338EAD-E193-020D-A550-7787FCD0205C}"/>
                  </a:ext>
                </a:extLst>
              </p:cNvPr>
              <p:cNvSpPr/>
              <p:nvPr/>
            </p:nvSpPr>
            <p:spPr>
              <a:xfrm>
                <a:off x="984703" y="3459692"/>
                <a:ext cx="437296" cy="700029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845" extrusionOk="0">
                    <a:moveTo>
                      <a:pt x="6101" y="0"/>
                    </a:moveTo>
                    <a:cubicBezTo>
                      <a:pt x="6080" y="0"/>
                      <a:pt x="6059" y="0"/>
                      <a:pt x="6059" y="21"/>
                    </a:cubicBezTo>
                    <a:cubicBezTo>
                      <a:pt x="5969" y="376"/>
                      <a:pt x="5774" y="592"/>
                      <a:pt x="5488" y="772"/>
                    </a:cubicBezTo>
                    <a:cubicBezTo>
                      <a:pt x="5224" y="947"/>
                      <a:pt x="4848" y="1079"/>
                      <a:pt x="4452" y="1232"/>
                    </a:cubicBezTo>
                    <a:cubicBezTo>
                      <a:pt x="4251" y="1322"/>
                      <a:pt x="3944" y="1364"/>
                      <a:pt x="3569" y="1386"/>
                    </a:cubicBezTo>
                    <a:cubicBezTo>
                      <a:pt x="3019" y="1433"/>
                      <a:pt x="2358" y="1433"/>
                      <a:pt x="1719" y="1433"/>
                    </a:cubicBezTo>
                    <a:cubicBezTo>
                      <a:pt x="1100" y="1433"/>
                      <a:pt x="529" y="1454"/>
                      <a:pt x="175" y="1518"/>
                    </a:cubicBezTo>
                    <a:cubicBezTo>
                      <a:pt x="154" y="1518"/>
                      <a:pt x="132" y="1544"/>
                      <a:pt x="132" y="1565"/>
                    </a:cubicBezTo>
                    <a:cubicBezTo>
                      <a:pt x="90" y="2179"/>
                      <a:pt x="0" y="2623"/>
                      <a:pt x="0" y="3104"/>
                    </a:cubicBezTo>
                    <a:cubicBezTo>
                      <a:pt x="0" y="3236"/>
                      <a:pt x="0" y="3368"/>
                      <a:pt x="21" y="3500"/>
                    </a:cubicBezTo>
                    <a:cubicBezTo>
                      <a:pt x="90" y="4188"/>
                      <a:pt x="154" y="5113"/>
                      <a:pt x="265" y="5684"/>
                    </a:cubicBezTo>
                    <a:cubicBezTo>
                      <a:pt x="355" y="6234"/>
                      <a:pt x="487" y="7117"/>
                      <a:pt x="640" y="7888"/>
                    </a:cubicBezTo>
                    <a:cubicBezTo>
                      <a:pt x="703" y="8259"/>
                      <a:pt x="730" y="8745"/>
                      <a:pt x="751" y="9120"/>
                    </a:cubicBezTo>
                    <a:cubicBezTo>
                      <a:pt x="751" y="9316"/>
                      <a:pt x="772" y="9475"/>
                      <a:pt x="772" y="9607"/>
                    </a:cubicBezTo>
                    <a:lnTo>
                      <a:pt x="772" y="9781"/>
                    </a:lnTo>
                    <a:cubicBezTo>
                      <a:pt x="772" y="9823"/>
                      <a:pt x="793" y="9845"/>
                      <a:pt x="814" y="9845"/>
                    </a:cubicBezTo>
                    <a:cubicBezTo>
                      <a:pt x="836" y="9845"/>
                      <a:pt x="862" y="9823"/>
                      <a:pt x="862" y="9781"/>
                    </a:cubicBezTo>
                    <a:cubicBezTo>
                      <a:pt x="862" y="9781"/>
                      <a:pt x="862" y="8634"/>
                      <a:pt x="730" y="7862"/>
                    </a:cubicBezTo>
                    <a:cubicBezTo>
                      <a:pt x="571" y="7095"/>
                      <a:pt x="439" y="6212"/>
                      <a:pt x="355" y="5663"/>
                    </a:cubicBezTo>
                    <a:cubicBezTo>
                      <a:pt x="265" y="5113"/>
                      <a:pt x="175" y="4188"/>
                      <a:pt x="111" y="3500"/>
                    </a:cubicBezTo>
                    <a:cubicBezTo>
                      <a:pt x="90" y="3368"/>
                      <a:pt x="90" y="3236"/>
                      <a:pt x="90" y="3104"/>
                    </a:cubicBezTo>
                    <a:cubicBezTo>
                      <a:pt x="90" y="2632"/>
                      <a:pt x="171" y="2222"/>
                      <a:pt x="219" y="1604"/>
                    </a:cubicBezTo>
                    <a:lnTo>
                      <a:pt x="219" y="1604"/>
                    </a:lnTo>
                    <a:cubicBezTo>
                      <a:pt x="436" y="1564"/>
                      <a:pt x="761" y="1544"/>
                      <a:pt x="1126" y="1544"/>
                    </a:cubicBezTo>
                    <a:cubicBezTo>
                      <a:pt x="1697" y="1518"/>
                      <a:pt x="2379" y="1518"/>
                      <a:pt x="2998" y="1518"/>
                    </a:cubicBezTo>
                    <a:cubicBezTo>
                      <a:pt x="3305" y="1497"/>
                      <a:pt x="3590" y="1497"/>
                      <a:pt x="3854" y="1454"/>
                    </a:cubicBezTo>
                    <a:cubicBezTo>
                      <a:pt x="4098" y="1433"/>
                      <a:pt x="4320" y="1386"/>
                      <a:pt x="4473" y="1322"/>
                    </a:cubicBezTo>
                    <a:cubicBezTo>
                      <a:pt x="4891" y="1169"/>
                      <a:pt x="5245" y="1037"/>
                      <a:pt x="5552" y="836"/>
                    </a:cubicBezTo>
                    <a:cubicBezTo>
                      <a:pt x="5837" y="661"/>
                      <a:pt x="6059" y="418"/>
                      <a:pt x="6149" y="43"/>
                    </a:cubicBezTo>
                    <a:cubicBezTo>
                      <a:pt x="6149" y="21"/>
                      <a:pt x="6149" y="0"/>
                      <a:pt x="6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300;p57">
                <a:extLst>
                  <a:ext uri="{FF2B5EF4-FFF2-40B4-BE49-F238E27FC236}">
                    <a16:creationId xmlns:a16="http://schemas.microsoft.com/office/drawing/2014/main" id="{A3CFCD5A-BCE0-6349-9E0F-611491817547}"/>
                  </a:ext>
                </a:extLst>
              </p:cNvPr>
              <p:cNvSpPr/>
              <p:nvPr/>
            </p:nvSpPr>
            <p:spPr>
              <a:xfrm>
                <a:off x="304993" y="4448019"/>
                <a:ext cx="224123" cy="72243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29" y="1"/>
                    </a:moveTo>
                    <a:cubicBezTo>
                      <a:pt x="1343" y="244"/>
                      <a:pt x="926" y="466"/>
                      <a:pt x="772" y="529"/>
                    </a:cubicBezTo>
                    <a:cubicBezTo>
                      <a:pt x="508" y="640"/>
                      <a:pt x="0" y="640"/>
                      <a:pt x="0" y="836"/>
                    </a:cubicBezTo>
                    <a:cubicBezTo>
                      <a:pt x="0" y="966"/>
                      <a:pt x="668" y="1013"/>
                      <a:pt x="1271" y="1013"/>
                    </a:cubicBezTo>
                    <a:cubicBezTo>
                      <a:pt x="1502" y="1013"/>
                      <a:pt x="1722" y="1006"/>
                      <a:pt x="1893" y="995"/>
                    </a:cubicBezTo>
                    <a:cubicBezTo>
                      <a:pt x="2512" y="947"/>
                      <a:pt x="3125" y="1016"/>
                      <a:pt x="3125" y="815"/>
                    </a:cubicBezTo>
                    <a:cubicBezTo>
                      <a:pt x="3151" y="640"/>
                      <a:pt x="2993" y="508"/>
                      <a:pt x="2972" y="223"/>
                    </a:cubicBezTo>
                    <a:cubicBezTo>
                      <a:pt x="2797" y="244"/>
                      <a:pt x="2596" y="244"/>
                      <a:pt x="2380" y="244"/>
                    </a:cubicBezTo>
                    <a:cubicBezTo>
                      <a:pt x="1935" y="244"/>
                      <a:pt x="1719" y="133"/>
                      <a:pt x="1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301;p57">
                <a:extLst>
                  <a:ext uri="{FF2B5EF4-FFF2-40B4-BE49-F238E27FC236}">
                    <a16:creationId xmlns:a16="http://schemas.microsoft.com/office/drawing/2014/main" id="{AC3F7110-5EE1-177C-8F61-89C1B738CF1A}"/>
                  </a:ext>
                </a:extLst>
              </p:cNvPr>
              <p:cNvSpPr/>
              <p:nvPr/>
            </p:nvSpPr>
            <p:spPr>
              <a:xfrm>
                <a:off x="832825" y="4448025"/>
                <a:ext cx="227102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08" y="1"/>
                    </a:moveTo>
                    <a:cubicBezTo>
                      <a:pt x="1322" y="244"/>
                      <a:pt x="926" y="466"/>
                      <a:pt x="751" y="529"/>
                    </a:cubicBezTo>
                    <a:cubicBezTo>
                      <a:pt x="487" y="640"/>
                      <a:pt x="0" y="640"/>
                      <a:pt x="0" y="836"/>
                    </a:cubicBezTo>
                    <a:cubicBezTo>
                      <a:pt x="0" y="966"/>
                      <a:pt x="657" y="1013"/>
                      <a:pt x="1262" y="1013"/>
                    </a:cubicBezTo>
                    <a:cubicBezTo>
                      <a:pt x="1493" y="1013"/>
                      <a:pt x="1716" y="1006"/>
                      <a:pt x="1893" y="995"/>
                    </a:cubicBezTo>
                    <a:cubicBezTo>
                      <a:pt x="2512" y="947"/>
                      <a:pt x="3104" y="1016"/>
                      <a:pt x="3130" y="815"/>
                    </a:cubicBezTo>
                    <a:cubicBezTo>
                      <a:pt x="3151" y="640"/>
                      <a:pt x="2972" y="508"/>
                      <a:pt x="2950" y="223"/>
                    </a:cubicBezTo>
                    <a:cubicBezTo>
                      <a:pt x="2797" y="244"/>
                      <a:pt x="2602" y="244"/>
                      <a:pt x="2358" y="244"/>
                    </a:cubicBezTo>
                    <a:cubicBezTo>
                      <a:pt x="1914" y="244"/>
                      <a:pt x="1719" y="133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302;p57">
                <a:extLst>
                  <a:ext uri="{FF2B5EF4-FFF2-40B4-BE49-F238E27FC236}">
                    <a16:creationId xmlns:a16="http://schemas.microsoft.com/office/drawing/2014/main" id="{C35E5CE1-307F-EF35-55C9-55FCF06FD512}"/>
                  </a:ext>
                </a:extLst>
              </p:cNvPr>
              <p:cNvSpPr/>
              <p:nvPr/>
            </p:nvSpPr>
            <p:spPr>
              <a:xfrm>
                <a:off x="929808" y="2470797"/>
                <a:ext cx="276030" cy="401317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5644" extrusionOk="0">
                    <a:moveTo>
                      <a:pt x="1551" y="1"/>
                    </a:moveTo>
                    <a:cubicBezTo>
                      <a:pt x="1479" y="1"/>
                      <a:pt x="1403" y="10"/>
                      <a:pt x="1322" y="29"/>
                    </a:cubicBezTo>
                    <a:cubicBezTo>
                      <a:pt x="577" y="225"/>
                      <a:pt x="0" y="780"/>
                      <a:pt x="111" y="1504"/>
                    </a:cubicBezTo>
                    <a:cubicBezTo>
                      <a:pt x="133" y="1615"/>
                      <a:pt x="466" y="2075"/>
                      <a:pt x="466" y="2075"/>
                    </a:cubicBezTo>
                    <a:cubicBezTo>
                      <a:pt x="577" y="2297"/>
                      <a:pt x="598" y="2472"/>
                      <a:pt x="751" y="2630"/>
                    </a:cubicBezTo>
                    <a:cubicBezTo>
                      <a:pt x="841" y="2736"/>
                      <a:pt x="1015" y="2805"/>
                      <a:pt x="1127" y="2847"/>
                    </a:cubicBezTo>
                    <a:cubicBezTo>
                      <a:pt x="1153" y="2856"/>
                      <a:pt x="1184" y="2861"/>
                      <a:pt x="1215" y="2861"/>
                    </a:cubicBezTo>
                    <a:cubicBezTo>
                      <a:pt x="1260" y="2861"/>
                      <a:pt x="1306" y="2851"/>
                      <a:pt x="1343" y="2826"/>
                    </a:cubicBezTo>
                    <a:lnTo>
                      <a:pt x="1475" y="2762"/>
                    </a:lnTo>
                    <a:lnTo>
                      <a:pt x="1676" y="3291"/>
                    </a:lnTo>
                    <a:lnTo>
                      <a:pt x="1370" y="3423"/>
                    </a:lnTo>
                    <a:cubicBezTo>
                      <a:pt x="1105" y="3529"/>
                      <a:pt x="904" y="3751"/>
                      <a:pt x="793" y="4015"/>
                    </a:cubicBezTo>
                    <a:cubicBezTo>
                      <a:pt x="598" y="4634"/>
                      <a:pt x="550" y="5644"/>
                      <a:pt x="1565" y="5644"/>
                    </a:cubicBezTo>
                    <a:cubicBezTo>
                      <a:pt x="2755" y="5644"/>
                      <a:pt x="3458" y="4433"/>
                      <a:pt x="3812" y="3730"/>
                    </a:cubicBezTo>
                    <a:cubicBezTo>
                      <a:pt x="3881" y="3577"/>
                      <a:pt x="3791" y="3397"/>
                      <a:pt x="3638" y="3376"/>
                    </a:cubicBezTo>
                    <a:cubicBezTo>
                      <a:pt x="3352" y="3312"/>
                      <a:pt x="2956" y="3201"/>
                      <a:pt x="2845" y="2937"/>
                    </a:cubicBezTo>
                    <a:cubicBezTo>
                      <a:pt x="2623" y="2498"/>
                      <a:pt x="2469" y="2033"/>
                      <a:pt x="2469" y="2033"/>
                    </a:cubicBezTo>
                    <a:cubicBezTo>
                      <a:pt x="2469" y="2033"/>
                      <a:pt x="2533" y="1108"/>
                      <a:pt x="2469" y="822"/>
                    </a:cubicBezTo>
                    <a:cubicBezTo>
                      <a:pt x="2408" y="568"/>
                      <a:pt x="2126" y="1"/>
                      <a:pt x="1551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303;p57">
                <a:extLst>
                  <a:ext uri="{FF2B5EF4-FFF2-40B4-BE49-F238E27FC236}">
                    <a16:creationId xmlns:a16="http://schemas.microsoft.com/office/drawing/2014/main" id="{0A36608B-28FA-047F-0DAD-1107AFAB6B14}"/>
                  </a:ext>
                </a:extLst>
              </p:cNvPr>
              <p:cNvSpPr/>
              <p:nvPr/>
            </p:nvSpPr>
            <p:spPr>
              <a:xfrm>
                <a:off x="1045997" y="2702253"/>
                <a:ext cx="13937" cy="3078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433" extrusionOk="0">
                    <a:moveTo>
                      <a:pt x="42" y="0"/>
                    </a:moveTo>
                    <a:cubicBezTo>
                      <a:pt x="35" y="0"/>
                      <a:pt x="28" y="3"/>
                      <a:pt x="21" y="10"/>
                    </a:cubicBezTo>
                    <a:cubicBezTo>
                      <a:pt x="0" y="10"/>
                      <a:pt x="0" y="36"/>
                      <a:pt x="0" y="57"/>
                    </a:cubicBezTo>
                    <a:lnTo>
                      <a:pt x="132" y="406"/>
                    </a:lnTo>
                    <a:cubicBezTo>
                      <a:pt x="132" y="433"/>
                      <a:pt x="153" y="433"/>
                      <a:pt x="175" y="433"/>
                    </a:cubicBezTo>
                    <a:cubicBezTo>
                      <a:pt x="196" y="433"/>
                      <a:pt x="196" y="406"/>
                      <a:pt x="196" y="385"/>
                    </a:cubicBezTo>
                    <a:lnTo>
                      <a:pt x="64" y="10"/>
                    </a:lnTo>
                    <a:cubicBezTo>
                      <a:pt x="64" y="10"/>
                      <a:pt x="5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304;p57">
                <a:extLst>
                  <a:ext uri="{FF2B5EF4-FFF2-40B4-BE49-F238E27FC236}">
                    <a16:creationId xmlns:a16="http://schemas.microsoft.com/office/drawing/2014/main" id="{441B3640-3AB4-BD95-B707-61B836223B31}"/>
                  </a:ext>
                </a:extLst>
              </p:cNvPr>
              <p:cNvSpPr/>
              <p:nvPr/>
            </p:nvSpPr>
            <p:spPr>
              <a:xfrm>
                <a:off x="1034691" y="2623536"/>
                <a:ext cx="43730" cy="6065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853" extrusionOk="0">
                    <a:moveTo>
                      <a:pt x="549" y="0"/>
                    </a:moveTo>
                    <a:cubicBezTo>
                      <a:pt x="530" y="0"/>
                      <a:pt x="508" y="12"/>
                      <a:pt x="487" y="38"/>
                    </a:cubicBezTo>
                    <a:cubicBezTo>
                      <a:pt x="423" y="149"/>
                      <a:pt x="244" y="482"/>
                      <a:pt x="0" y="614"/>
                    </a:cubicBezTo>
                    <a:lnTo>
                      <a:pt x="90" y="852"/>
                    </a:lnTo>
                    <a:cubicBezTo>
                      <a:pt x="355" y="852"/>
                      <a:pt x="466" y="302"/>
                      <a:pt x="556" y="170"/>
                    </a:cubicBezTo>
                    <a:cubicBezTo>
                      <a:pt x="614" y="64"/>
                      <a:pt x="591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305;p57">
                <a:extLst>
                  <a:ext uri="{FF2B5EF4-FFF2-40B4-BE49-F238E27FC236}">
                    <a16:creationId xmlns:a16="http://schemas.microsoft.com/office/drawing/2014/main" id="{36B19FFD-1C73-5262-0ABE-F8B8B4996630}"/>
                  </a:ext>
                </a:extLst>
              </p:cNvPr>
              <p:cNvSpPr/>
              <p:nvPr/>
            </p:nvSpPr>
            <p:spPr>
              <a:xfrm>
                <a:off x="862541" y="2446762"/>
                <a:ext cx="267355" cy="173496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2440" extrusionOk="0">
                    <a:moveTo>
                      <a:pt x="1580" y="0"/>
                    </a:moveTo>
                    <a:cubicBezTo>
                      <a:pt x="1206" y="0"/>
                      <a:pt x="764" y="152"/>
                      <a:pt x="508" y="764"/>
                    </a:cubicBezTo>
                    <a:cubicBezTo>
                      <a:pt x="0" y="1974"/>
                      <a:pt x="946" y="2106"/>
                      <a:pt x="946" y="2106"/>
                    </a:cubicBezTo>
                    <a:lnTo>
                      <a:pt x="1433" y="2440"/>
                    </a:lnTo>
                    <a:lnTo>
                      <a:pt x="1433" y="2440"/>
                    </a:lnTo>
                    <a:lnTo>
                      <a:pt x="1279" y="2064"/>
                    </a:lnTo>
                    <a:cubicBezTo>
                      <a:pt x="1211" y="1911"/>
                      <a:pt x="1279" y="1731"/>
                      <a:pt x="1412" y="1646"/>
                    </a:cubicBezTo>
                    <a:cubicBezTo>
                      <a:pt x="1697" y="1467"/>
                      <a:pt x="2205" y="1091"/>
                      <a:pt x="2379" y="631"/>
                    </a:cubicBezTo>
                    <a:cubicBezTo>
                      <a:pt x="2379" y="631"/>
                      <a:pt x="2421" y="1028"/>
                      <a:pt x="2733" y="1424"/>
                    </a:cubicBezTo>
                    <a:cubicBezTo>
                      <a:pt x="2818" y="1557"/>
                      <a:pt x="2818" y="2043"/>
                      <a:pt x="2977" y="2085"/>
                    </a:cubicBezTo>
                    <a:cubicBezTo>
                      <a:pt x="2991" y="2091"/>
                      <a:pt x="3002" y="2094"/>
                      <a:pt x="3011" y="2094"/>
                    </a:cubicBezTo>
                    <a:cubicBezTo>
                      <a:pt x="3099" y="2094"/>
                      <a:pt x="2958" y="1824"/>
                      <a:pt x="3040" y="1646"/>
                    </a:cubicBezTo>
                    <a:cubicBezTo>
                      <a:pt x="3076" y="1558"/>
                      <a:pt x="3132" y="1519"/>
                      <a:pt x="3186" y="1519"/>
                    </a:cubicBezTo>
                    <a:cubicBezTo>
                      <a:pt x="3268" y="1519"/>
                      <a:pt x="3347" y="1609"/>
                      <a:pt x="3347" y="1752"/>
                    </a:cubicBezTo>
                    <a:cubicBezTo>
                      <a:pt x="3347" y="1995"/>
                      <a:pt x="3215" y="2239"/>
                      <a:pt x="3215" y="2239"/>
                    </a:cubicBezTo>
                    <a:lnTo>
                      <a:pt x="3415" y="2371"/>
                    </a:lnTo>
                    <a:cubicBezTo>
                      <a:pt x="3415" y="2371"/>
                      <a:pt x="3526" y="1842"/>
                      <a:pt x="3637" y="1250"/>
                    </a:cubicBezTo>
                    <a:cubicBezTo>
                      <a:pt x="3759" y="700"/>
                      <a:pt x="3298" y="132"/>
                      <a:pt x="2469" y="132"/>
                    </a:cubicBezTo>
                    <a:cubicBezTo>
                      <a:pt x="2398" y="132"/>
                      <a:pt x="2324" y="136"/>
                      <a:pt x="2247" y="145"/>
                    </a:cubicBezTo>
                    <a:cubicBezTo>
                      <a:pt x="2247" y="145"/>
                      <a:pt x="1946" y="0"/>
                      <a:pt x="1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306;p57">
                <a:extLst>
                  <a:ext uri="{FF2B5EF4-FFF2-40B4-BE49-F238E27FC236}">
                    <a16:creationId xmlns:a16="http://schemas.microsoft.com/office/drawing/2014/main" id="{96F978A8-99CF-2675-25D6-1090DD680F52}"/>
                  </a:ext>
                </a:extLst>
              </p:cNvPr>
              <p:cNvSpPr/>
              <p:nvPr/>
            </p:nvSpPr>
            <p:spPr>
              <a:xfrm>
                <a:off x="1031705" y="2364562"/>
                <a:ext cx="112844" cy="112844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587" extrusionOk="0">
                    <a:moveTo>
                      <a:pt x="793" y="0"/>
                    </a:moveTo>
                    <a:cubicBezTo>
                      <a:pt x="354" y="0"/>
                      <a:pt x="0" y="355"/>
                      <a:pt x="0" y="793"/>
                    </a:cubicBezTo>
                    <a:cubicBezTo>
                      <a:pt x="0" y="1238"/>
                      <a:pt x="354" y="1586"/>
                      <a:pt x="793" y="1586"/>
                    </a:cubicBezTo>
                    <a:cubicBezTo>
                      <a:pt x="1232" y="1586"/>
                      <a:pt x="1586" y="1238"/>
                      <a:pt x="1586" y="793"/>
                    </a:cubicBezTo>
                    <a:cubicBezTo>
                      <a:pt x="1586" y="355"/>
                      <a:pt x="1232" y="0"/>
                      <a:pt x="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307;p57">
                <a:extLst>
                  <a:ext uri="{FF2B5EF4-FFF2-40B4-BE49-F238E27FC236}">
                    <a16:creationId xmlns:a16="http://schemas.microsoft.com/office/drawing/2014/main" id="{E7248316-0B65-277F-490E-5551002C13F7}"/>
                  </a:ext>
                </a:extLst>
              </p:cNvPr>
              <p:cNvSpPr/>
              <p:nvPr/>
            </p:nvSpPr>
            <p:spPr>
              <a:xfrm>
                <a:off x="132790" y="3301406"/>
                <a:ext cx="960202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13504" h="286" extrusionOk="0">
                    <a:moveTo>
                      <a:pt x="0" y="1"/>
                    </a:moveTo>
                    <a:lnTo>
                      <a:pt x="0" y="286"/>
                    </a:lnTo>
                    <a:lnTo>
                      <a:pt x="13503" y="286"/>
                    </a:lnTo>
                    <a:lnTo>
                      <a:pt x="135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308;p57">
                <a:extLst>
                  <a:ext uri="{FF2B5EF4-FFF2-40B4-BE49-F238E27FC236}">
                    <a16:creationId xmlns:a16="http://schemas.microsoft.com/office/drawing/2014/main" id="{41D911FC-0EFF-88F1-50FA-630874F095CF}"/>
                  </a:ext>
                </a:extLst>
              </p:cNvPr>
              <p:cNvSpPr/>
              <p:nvPr/>
            </p:nvSpPr>
            <p:spPr>
              <a:xfrm>
                <a:off x="15108" y="2881444"/>
                <a:ext cx="711334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192" extrusionOk="0">
                    <a:moveTo>
                      <a:pt x="1" y="1"/>
                    </a:moveTo>
                    <a:lnTo>
                      <a:pt x="1343" y="6192"/>
                    </a:lnTo>
                    <a:lnTo>
                      <a:pt x="10004" y="6192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309;p57">
                <a:extLst>
                  <a:ext uri="{FF2B5EF4-FFF2-40B4-BE49-F238E27FC236}">
                    <a16:creationId xmlns:a16="http://schemas.microsoft.com/office/drawing/2014/main" id="{BAB6E1D3-6760-A01A-FCE6-DEFF796A73F6}"/>
                  </a:ext>
                </a:extLst>
              </p:cNvPr>
              <p:cNvSpPr/>
              <p:nvPr/>
            </p:nvSpPr>
            <p:spPr>
              <a:xfrm>
                <a:off x="607214" y="2881444"/>
                <a:ext cx="119243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192" extrusionOk="0">
                    <a:moveTo>
                      <a:pt x="1" y="1"/>
                    </a:moveTo>
                    <a:lnTo>
                      <a:pt x="1370" y="6192"/>
                    </a:lnTo>
                    <a:lnTo>
                      <a:pt x="1677" y="619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310;p57">
                <a:extLst>
                  <a:ext uri="{FF2B5EF4-FFF2-40B4-BE49-F238E27FC236}">
                    <a16:creationId xmlns:a16="http://schemas.microsoft.com/office/drawing/2014/main" id="{C0B65FEA-205D-648B-C650-D0CE5C8A2634}"/>
                  </a:ext>
                </a:extLst>
              </p:cNvPr>
              <p:cNvSpPr/>
              <p:nvPr/>
            </p:nvSpPr>
            <p:spPr>
              <a:xfrm>
                <a:off x="289153" y="3043143"/>
                <a:ext cx="130193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29" extrusionOk="0">
                    <a:moveTo>
                      <a:pt x="730" y="0"/>
                    </a:moveTo>
                    <a:cubicBezTo>
                      <a:pt x="292" y="0"/>
                      <a:pt x="1" y="370"/>
                      <a:pt x="112" y="815"/>
                    </a:cubicBezTo>
                    <a:cubicBezTo>
                      <a:pt x="202" y="1275"/>
                      <a:pt x="641" y="1629"/>
                      <a:pt x="1106" y="1629"/>
                    </a:cubicBezTo>
                    <a:cubicBezTo>
                      <a:pt x="1545" y="1629"/>
                      <a:pt x="1830" y="1275"/>
                      <a:pt x="1719" y="815"/>
                    </a:cubicBezTo>
                    <a:cubicBezTo>
                      <a:pt x="1634" y="370"/>
                      <a:pt x="1190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311;p57">
                <a:extLst>
                  <a:ext uri="{FF2B5EF4-FFF2-40B4-BE49-F238E27FC236}">
                    <a16:creationId xmlns:a16="http://schemas.microsoft.com/office/drawing/2014/main" id="{88ED88A0-4FDE-981E-22C6-C85AA4982770}"/>
                  </a:ext>
                </a:extLst>
              </p:cNvPr>
              <p:cNvSpPr/>
              <p:nvPr/>
            </p:nvSpPr>
            <p:spPr>
              <a:xfrm>
                <a:off x="-547276" y="2879169"/>
                <a:ext cx="466947" cy="251641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3539" extrusionOk="0">
                    <a:moveTo>
                      <a:pt x="2222" y="0"/>
                    </a:moveTo>
                    <a:cubicBezTo>
                      <a:pt x="1945" y="0"/>
                      <a:pt x="1663" y="19"/>
                      <a:pt x="1433" y="33"/>
                    </a:cubicBezTo>
                    <a:cubicBezTo>
                      <a:pt x="508" y="102"/>
                      <a:pt x="0" y="276"/>
                      <a:pt x="0" y="276"/>
                    </a:cubicBezTo>
                    <a:cubicBezTo>
                      <a:pt x="0" y="276"/>
                      <a:pt x="640" y="213"/>
                      <a:pt x="1265" y="213"/>
                    </a:cubicBezTo>
                    <a:cubicBezTo>
                      <a:pt x="1863" y="213"/>
                      <a:pt x="2448" y="271"/>
                      <a:pt x="2448" y="498"/>
                    </a:cubicBezTo>
                    <a:cubicBezTo>
                      <a:pt x="2469" y="895"/>
                      <a:pt x="2073" y="874"/>
                      <a:pt x="2073" y="1180"/>
                    </a:cubicBezTo>
                    <a:cubicBezTo>
                      <a:pt x="2073" y="1424"/>
                      <a:pt x="2427" y="1537"/>
                      <a:pt x="3308" y="1537"/>
                    </a:cubicBezTo>
                    <a:cubicBezTo>
                      <a:pt x="3384" y="1537"/>
                      <a:pt x="3464" y="1536"/>
                      <a:pt x="3548" y="1534"/>
                    </a:cubicBezTo>
                    <a:cubicBezTo>
                      <a:pt x="3796" y="1530"/>
                      <a:pt x="4065" y="1524"/>
                      <a:pt x="4331" y="1524"/>
                    </a:cubicBezTo>
                    <a:cubicBezTo>
                      <a:pt x="5196" y="1524"/>
                      <a:pt x="6023" y="1580"/>
                      <a:pt x="5975" y="1883"/>
                    </a:cubicBezTo>
                    <a:cubicBezTo>
                      <a:pt x="5906" y="2306"/>
                      <a:pt x="4626" y="2127"/>
                      <a:pt x="4320" y="2634"/>
                    </a:cubicBezTo>
                    <a:cubicBezTo>
                      <a:pt x="4013" y="3163"/>
                      <a:pt x="4563" y="3538"/>
                      <a:pt x="4563" y="3538"/>
                    </a:cubicBezTo>
                    <a:lnTo>
                      <a:pt x="4959" y="3538"/>
                    </a:lnTo>
                    <a:cubicBezTo>
                      <a:pt x="4959" y="3538"/>
                      <a:pt x="4362" y="3316"/>
                      <a:pt x="4563" y="2899"/>
                    </a:cubicBezTo>
                    <a:cubicBezTo>
                      <a:pt x="4759" y="2481"/>
                      <a:pt x="6435" y="3052"/>
                      <a:pt x="6503" y="2195"/>
                    </a:cubicBezTo>
                    <a:cubicBezTo>
                      <a:pt x="6567" y="1334"/>
                      <a:pt x="5731" y="1069"/>
                      <a:pt x="4827" y="1006"/>
                    </a:cubicBezTo>
                    <a:cubicBezTo>
                      <a:pt x="3902" y="937"/>
                      <a:pt x="3463" y="1006"/>
                      <a:pt x="3395" y="456"/>
                    </a:cubicBezTo>
                    <a:cubicBezTo>
                      <a:pt x="3352" y="81"/>
                      <a:pt x="2796" y="0"/>
                      <a:pt x="2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312;p57">
                <a:extLst>
                  <a:ext uri="{FF2B5EF4-FFF2-40B4-BE49-F238E27FC236}">
                    <a16:creationId xmlns:a16="http://schemas.microsoft.com/office/drawing/2014/main" id="{381B203B-BB21-DC40-514E-B8B388644752}"/>
                  </a:ext>
                </a:extLst>
              </p:cNvPr>
              <p:cNvSpPr/>
              <p:nvPr/>
            </p:nvSpPr>
            <p:spPr>
              <a:xfrm>
                <a:off x="-316819" y="3118304"/>
                <a:ext cx="156787" cy="20343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861" extrusionOk="0">
                    <a:moveTo>
                      <a:pt x="0" y="1"/>
                    </a:moveTo>
                    <a:lnTo>
                      <a:pt x="222" y="2554"/>
                    </a:lnTo>
                    <a:cubicBezTo>
                      <a:pt x="222" y="2729"/>
                      <a:pt x="376" y="2861"/>
                      <a:pt x="550" y="2861"/>
                    </a:cubicBezTo>
                    <a:lnTo>
                      <a:pt x="1650" y="2861"/>
                    </a:lnTo>
                    <a:cubicBezTo>
                      <a:pt x="1829" y="2861"/>
                      <a:pt x="1983" y="2729"/>
                      <a:pt x="1983" y="2554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3;p57">
                <a:extLst>
                  <a:ext uri="{FF2B5EF4-FFF2-40B4-BE49-F238E27FC236}">
                    <a16:creationId xmlns:a16="http://schemas.microsoft.com/office/drawing/2014/main" id="{9CBEDF94-BB4A-E67A-ECD4-C5A7DDB0FC2E}"/>
                  </a:ext>
                </a:extLst>
              </p:cNvPr>
              <p:cNvSpPr/>
              <p:nvPr/>
            </p:nvSpPr>
            <p:spPr>
              <a:xfrm>
                <a:off x="1080199" y="2560393"/>
                <a:ext cx="12799" cy="1102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5" extrusionOk="0">
                    <a:moveTo>
                      <a:pt x="180" y="1"/>
                    </a:moveTo>
                    <a:cubicBezTo>
                      <a:pt x="132" y="1"/>
                      <a:pt x="90" y="22"/>
                      <a:pt x="69" y="48"/>
                    </a:cubicBezTo>
                    <a:cubicBezTo>
                      <a:pt x="21" y="70"/>
                      <a:pt x="0" y="112"/>
                      <a:pt x="0" y="154"/>
                    </a:cubicBezTo>
                    <a:lnTo>
                      <a:pt x="21" y="154"/>
                    </a:lnTo>
                    <a:cubicBezTo>
                      <a:pt x="21" y="112"/>
                      <a:pt x="48" y="91"/>
                      <a:pt x="69" y="70"/>
                    </a:cubicBezTo>
                    <a:cubicBezTo>
                      <a:pt x="99" y="55"/>
                      <a:pt x="118" y="37"/>
                      <a:pt x="143" y="37"/>
                    </a:cubicBezTo>
                    <a:cubicBezTo>
                      <a:pt x="154" y="37"/>
                      <a:pt x="166" y="41"/>
                      <a:pt x="180" y="48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314;p57">
                <a:extLst>
                  <a:ext uri="{FF2B5EF4-FFF2-40B4-BE49-F238E27FC236}">
                    <a16:creationId xmlns:a16="http://schemas.microsoft.com/office/drawing/2014/main" id="{69622CC5-1EE5-AF3B-A053-4A30039AE714}"/>
                  </a:ext>
                </a:extLst>
              </p:cNvPr>
              <p:cNvSpPr/>
              <p:nvPr/>
            </p:nvSpPr>
            <p:spPr>
              <a:xfrm>
                <a:off x="998995" y="2629580"/>
                <a:ext cx="42165" cy="2709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81" extrusionOk="0">
                    <a:moveTo>
                      <a:pt x="592" y="1"/>
                    </a:moveTo>
                    <a:lnTo>
                      <a:pt x="0" y="329"/>
                    </a:lnTo>
                    <a:cubicBezTo>
                      <a:pt x="53" y="363"/>
                      <a:pt x="124" y="380"/>
                      <a:pt x="196" y="380"/>
                    </a:cubicBezTo>
                    <a:cubicBezTo>
                      <a:pt x="269" y="380"/>
                      <a:pt x="341" y="363"/>
                      <a:pt x="397" y="329"/>
                    </a:cubicBezTo>
                    <a:cubicBezTo>
                      <a:pt x="529" y="265"/>
                      <a:pt x="592" y="133"/>
                      <a:pt x="5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315;p57">
                <a:extLst>
                  <a:ext uri="{FF2B5EF4-FFF2-40B4-BE49-F238E27FC236}">
                    <a16:creationId xmlns:a16="http://schemas.microsoft.com/office/drawing/2014/main" id="{5EF4C984-3E5C-1F8D-BADA-348846CC85E7}"/>
                  </a:ext>
                </a:extLst>
              </p:cNvPr>
              <p:cNvSpPr/>
              <p:nvPr/>
            </p:nvSpPr>
            <p:spPr>
              <a:xfrm>
                <a:off x="-527300" y="3321750"/>
                <a:ext cx="1751400" cy="46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316;p57">
              <a:extLst>
                <a:ext uri="{FF2B5EF4-FFF2-40B4-BE49-F238E27FC236}">
                  <a16:creationId xmlns:a16="http://schemas.microsoft.com/office/drawing/2014/main" id="{7C40F251-6997-0F1D-81E3-E69F8FEF0ADA}"/>
                </a:ext>
              </a:extLst>
            </p:cNvPr>
            <p:cNvGrpSpPr/>
            <p:nvPr/>
          </p:nvGrpSpPr>
          <p:grpSpPr>
            <a:xfrm>
              <a:off x="8088429" y="3627572"/>
              <a:ext cx="234788" cy="188409"/>
              <a:chOff x="6428979" y="917397"/>
              <a:chExt cx="234788" cy="188409"/>
            </a:xfrm>
          </p:grpSpPr>
          <p:sp>
            <p:nvSpPr>
              <p:cNvPr id="2583" name="Google Shape;2317;p57">
                <a:extLst>
                  <a:ext uri="{FF2B5EF4-FFF2-40B4-BE49-F238E27FC236}">
                    <a16:creationId xmlns:a16="http://schemas.microsoft.com/office/drawing/2014/main" id="{9C329E1D-94CE-8D4A-70A3-04F4657EDC6B}"/>
                  </a:ext>
                </a:extLst>
              </p:cNvPr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318;p57">
                <a:extLst>
                  <a:ext uri="{FF2B5EF4-FFF2-40B4-BE49-F238E27FC236}">
                    <a16:creationId xmlns:a16="http://schemas.microsoft.com/office/drawing/2014/main" id="{80C608D6-0B54-0210-DA75-E2D32A14533A}"/>
                  </a:ext>
                </a:extLst>
              </p:cNvPr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2" name="Google Shape;2319;p57">
              <a:extLst>
                <a:ext uri="{FF2B5EF4-FFF2-40B4-BE49-F238E27FC236}">
                  <a16:creationId xmlns:a16="http://schemas.microsoft.com/office/drawing/2014/main" id="{4909B252-B318-3C8E-0003-8CEE37E3AFAF}"/>
                </a:ext>
              </a:extLst>
            </p:cNvPr>
            <p:cNvGrpSpPr/>
            <p:nvPr/>
          </p:nvGrpSpPr>
          <p:grpSpPr>
            <a:xfrm>
              <a:off x="5659586" y="3699975"/>
              <a:ext cx="545750" cy="632756"/>
              <a:chOff x="3479225" y="2442689"/>
              <a:chExt cx="179293" cy="207877"/>
            </a:xfrm>
          </p:grpSpPr>
          <p:sp>
            <p:nvSpPr>
              <p:cNvPr id="2578" name="Google Shape;2320;p57">
                <a:extLst>
                  <a:ext uri="{FF2B5EF4-FFF2-40B4-BE49-F238E27FC236}">
                    <a16:creationId xmlns:a16="http://schemas.microsoft.com/office/drawing/2014/main" id="{BF444D13-7251-F87D-13F6-B6A8F5A66096}"/>
                  </a:ext>
                </a:extLst>
              </p:cNvPr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321;p57">
                <a:extLst>
                  <a:ext uri="{FF2B5EF4-FFF2-40B4-BE49-F238E27FC236}">
                    <a16:creationId xmlns:a16="http://schemas.microsoft.com/office/drawing/2014/main" id="{926D19FE-4F7C-6F42-1B2C-018730F71195}"/>
                  </a:ext>
                </a:extLst>
              </p:cNvPr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322;p57">
                <a:extLst>
                  <a:ext uri="{FF2B5EF4-FFF2-40B4-BE49-F238E27FC236}">
                    <a16:creationId xmlns:a16="http://schemas.microsoft.com/office/drawing/2014/main" id="{680153DC-784C-2068-88CC-46FF4BF76D00}"/>
                  </a:ext>
                </a:extLst>
              </p:cNvPr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323;p57">
                <a:extLst>
                  <a:ext uri="{FF2B5EF4-FFF2-40B4-BE49-F238E27FC236}">
                    <a16:creationId xmlns:a16="http://schemas.microsoft.com/office/drawing/2014/main" id="{A941E827-6681-15AD-2453-7DC5A79CE514}"/>
                  </a:ext>
                </a:extLst>
              </p:cNvPr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324;p57">
                <a:extLst>
                  <a:ext uri="{FF2B5EF4-FFF2-40B4-BE49-F238E27FC236}">
                    <a16:creationId xmlns:a16="http://schemas.microsoft.com/office/drawing/2014/main" id="{0B55FDF4-5E3C-0EC6-E13B-F4A165999FA6}"/>
                  </a:ext>
                </a:extLst>
              </p:cNvPr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3" name="Google Shape;2325;p57">
              <a:extLst>
                <a:ext uri="{FF2B5EF4-FFF2-40B4-BE49-F238E27FC236}">
                  <a16:creationId xmlns:a16="http://schemas.microsoft.com/office/drawing/2014/main" id="{EA6BD79F-5354-7927-0A70-DF78263CF802}"/>
                </a:ext>
              </a:extLst>
            </p:cNvPr>
            <p:cNvGrpSpPr/>
            <p:nvPr/>
          </p:nvGrpSpPr>
          <p:grpSpPr>
            <a:xfrm>
              <a:off x="5453805" y="3264435"/>
              <a:ext cx="957285" cy="300300"/>
              <a:chOff x="3583454" y="2026924"/>
              <a:chExt cx="430899" cy="135173"/>
            </a:xfrm>
          </p:grpSpPr>
          <p:sp>
            <p:nvSpPr>
              <p:cNvPr id="2814" name="Google Shape;2326;p57">
                <a:extLst>
                  <a:ext uri="{FF2B5EF4-FFF2-40B4-BE49-F238E27FC236}">
                    <a16:creationId xmlns:a16="http://schemas.microsoft.com/office/drawing/2014/main" id="{13702A29-6EDA-558C-DC36-8091A57B3A18}"/>
                  </a:ext>
                </a:extLst>
              </p:cNvPr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327;p57">
                <a:extLst>
                  <a:ext uri="{FF2B5EF4-FFF2-40B4-BE49-F238E27FC236}">
                    <a16:creationId xmlns:a16="http://schemas.microsoft.com/office/drawing/2014/main" id="{B9A95334-64DF-65E6-F090-6AA740683244}"/>
                  </a:ext>
                </a:extLst>
              </p:cNvPr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328;p57">
                <a:extLst>
                  <a:ext uri="{FF2B5EF4-FFF2-40B4-BE49-F238E27FC236}">
                    <a16:creationId xmlns:a16="http://schemas.microsoft.com/office/drawing/2014/main" id="{CE51C7DC-46A6-1965-18FE-78F8A74DD716}"/>
                  </a:ext>
                </a:extLst>
              </p:cNvPr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329;p57">
                <a:extLst>
                  <a:ext uri="{FF2B5EF4-FFF2-40B4-BE49-F238E27FC236}">
                    <a16:creationId xmlns:a16="http://schemas.microsoft.com/office/drawing/2014/main" id="{DBE57720-3276-1E3D-1632-0E9A497FAE66}"/>
                  </a:ext>
                </a:extLst>
              </p:cNvPr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330;p57">
                <a:extLst>
                  <a:ext uri="{FF2B5EF4-FFF2-40B4-BE49-F238E27FC236}">
                    <a16:creationId xmlns:a16="http://schemas.microsoft.com/office/drawing/2014/main" id="{635D6EED-CAEE-99E5-E92A-1DC63418313E}"/>
                  </a:ext>
                </a:extLst>
              </p:cNvPr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331;p57">
                <a:extLst>
                  <a:ext uri="{FF2B5EF4-FFF2-40B4-BE49-F238E27FC236}">
                    <a16:creationId xmlns:a16="http://schemas.microsoft.com/office/drawing/2014/main" id="{1611E929-E782-C002-D679-4FDA813C8E13}"/>
                  </a:ext>
                </a:extLst>
              </p:cNvPr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332;p57">
                <a:extLst>
                  <a:ext uri="{FF2B5EF4-FFF2-40B4-BE49-F238E27FC236}">
                    <a16:creationId xmlns:a16="http://schemas.microsoft.com/office/drawing/2014/main" id="{5816E089-6EBA-2917-8BB0-C7301D646D4A}"/>
                  </a:ext>
                </a:extLst>
              </p:cNvPr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333;p57">
                <a:extLst>
                  <a:ext uri="{FF2B5EF4-FFF2-40B4-BE49-F238E27FC236}">
                    <a16:creationId xmlns:a16="http://schemas.microsoft.com/office/drawing/2014/main" id="{00906415-03C3-B371-9272-864D04BE6CBB}"/>
                  </a:ext>
                </a:extLst>
              </p:cNvPr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334;p57">
                <a:extLst>
                  <a:ext uri="{FF2B5EF4-FFF2-40B4-BE49-F238E27FC236}">
                    <a16:creationId xmlns:a16="http://schemas.microsoft.com/office/drawing/2014/main" id="{A51698B9-8423-F68B-C0AF-14CE0DB1E0BE}"/>
                  </a:ext>
                </a:extLst>
              </p:cNvPr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335;p57">
                <a:extLst>
                  <a:ext uri="{FF2B5EF4-FFF2-40B4-BE49-F238E27FC236}">
                    <a16:creationId xmlns:a16="http://schemas.microsoft.com/office/drawing/2014/main" id="{B1794D92-CCB1-D380-11F5-0E972552ABF5}"/>
                  </a:ext>
                </a:extLst>
              </p:cNvPr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336;p57">
                <a:extLst>
                  <a:ext uri="{FF2B5EF4-FFF2-40B4-BE49-F238E27FC236}">
                    <a16:creationId xmlns:a16="http://schemas.microsoft.com/office/drawing/2014/main" id="{6B8D5EB6-69A3-CF64-7FFB-2C325C7808B2}"/>
                  </a:ext>
                </a:extLst>
              </p:cNvPr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337;p57">
                <a:extLst>
                  <a:ext uri="{FF2B5EF4-FFF2-40B4-BE49-F238E27FC236}">
                    <a16:creationId xmlns:a16="http://schemas.microsoft.com/office/drawing/2014/main" id="{627F9200-B052-0DB9-406D-92F19E88E7F9}"/>
                  </a:ext>
                </a:extLst>
              </p:cNvPr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338;p57">
                <a:extLst>
                  <a:ext uri="{FF2B5EF4-FFF2-40B4-BE49-F238E27FC236}">
                    <a16:creationId xmlns:a16="http://schemas.microsoft.com/office/drawing/2014/main" id="{3375C0C3-BE77-9C7B-4C94-0139EBDF3066}"/>
                  </a:ext>
                </a:extLst>
              </p:cNvPr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339;p57">
                <a:extLst>
                  <a:ext uri="{FF2B5EF4-FFF2-40B4-BE49-F238E27FC236}">
                    <a16:creationId xmlns:a16="http://schemas.microsoft.com/office/drawing/2014/main" id="{89D50FA6-7BC9-F4A4-74B1-7F82D0265640}"/>
                  </a:ext>
                </a:extLst>
              </p:cNvPr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340;p57">
                <a:extLst>
                  <a:ext uri="{FF2B5EF4-FFF2-40B4-BE49-F238E27FC236}">
                    <a16:creationId xmlns:a16="http://schemas.microsoft.com/office/drawing/2014/main" id="{1E114C58-DE3A-CC70-929D-1FCF52BBC8CA}"/>
                  </a:ext>
                </a:extLst>
              </p:cNvPr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341;p57">
                <a:extLst>
                  <a:ext uri="{FF2B5EF4-FFF2-40B4-BE49-F238E27FC236}">
                    <a16:creationId xmlns:a16="http://schemas.microsoft.com/office/drawing/2014/main" id="{59808A34-C0E5-507A-2774-8F3DAAAB6CA1}"/>
                  </a:ext>
                </a:extLst>
              </p:cNvPr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342;p57">
                <a:extLst>
                  <a:ext uri="{FF2B5EF4-FFF2-40B4-BE49-F238E27FC236}">
                    <a16:creationId xmlns:a16="http://schemas.microsoft.com/office/drawing/2014/main" id="{6D099432-84D0-1864-48C4-FB2DFBAB0727}"/>
                  </a:ext>
                </a:extLst>
              </p:cNvPr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343;p57">
                <a:extLst>
                  <a:ext uri="{FF2B5EF4-FFF2-40B4-BE49-F238E27FC236}">
                    <a16:creationId xmlns:a16="http://schemas.microsoft.com/office/drawing/2014/main" id="{6A1F503F-020F-9E50-8771-1BA2CBA2E7F2}"/>
                  </a:ext>
                </a:extLst>
              </p:cNvPr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344;p57">
                <a:extLst>
                  <a:ext uri="{FF2B5EF4-FFF2-40B4-BE49-F238E27FC236}">
                    <a16:creationId xmlns:a16="http://schemas.microsoft.com/office/drawing/2014/main" id="{7B7B75D0-CD0D-1E9A-15D1-D0EB956AEC7F}"/>
                  </a:ext>
                </a:extLst>
              </p:cNvPr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345;p57">
                <a:extLst>
                  <a:ext uri="{FF2B5EF4-FFF2-40B4-BE49-F238E27FC236}">
                    <a16:creationId xmlns:a16="http://schemas.microsoft.com/office/drawing/2014/main" id="{4A96CF2A-B4D2-791B-0CE3-5A53353E996A}"/>
                  </a:ext>
                </a:extLst>
              </p:cNvPr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26500" y="838493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50" name="Google Shape;750;p39"/>
          <p:cNvSpPr txBox="1">
            <a:spLocks noGrp="1"/>
          </p:cNvSpPr>
          <p:nvPr>
            <p:ph type="subTitle" idx="3"/>
          </p:nvPr>
        </p:nvSpPr>
        <p:spPr>
          <a:xfrm>
            <a:off x="214200" y="2164275"/>
            <a:ext cx="2529000" cy="963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/>
            <a:r>
              <a:rPr lang="hr-H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ignali žiroskopa i akcelerometra </a:t>
            </a:r>
            <a:r>
              <a:rPr lang="hr-HR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Samsung Galaxy S II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uređaja, po </a:t>
            </a:r>
            <a:r>
              <a:rPr lang="hr-HR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hr-HR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</a:t>
            </a:r>
            <a:r>
              <a:rPr lang="hr-HR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osi, frekvencija uzorkovanja od 50 Hz. 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1" name="Google Shape;751;p39"/>
          <p:cNvSpPr txBox="1">
            <a:spLocks noGrp="1"/>
          </p:cNvSpPr>
          <p:nvPr>
            <p:ph type="subTitle" idx="1"/>
          </p:nvPr>
        </p:nvSpPr>
        <p:spPr>
          <a:xfrm>
            <a:off x="331077" y="891733"/>
            <a:ext cx="2480875" cy="77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/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 ljudi, starosne dobi između 19 i 48 godina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2" name="Google Shape;752;p39"/>
          <p:cNvSpPr txBox="1">
            <a:spLocks noGrp="1"/>
          </p:cNvSpPr>
          <p:nvPr>
            <p:ph type="subTitle" idx="2"/>
          </p:nvPr>
        </p:nvSpPr>
        <p:spPr>
          <a:xfrm>
            <a:off x="3623225" y="843607"/>
            <a:ext cx="2496397" cy="765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 različitih aktivnosti: hodanje, hodanje uz stepenice, hodanje niz stepenice, sjedenje, stajanje i ležanje.</a:t>
            </a:r>
            <a:endParaRPr sz="1200" dirty="0"/>
          </a:p>
        </p:txBody>
      </p:sp>
      <p:sp>
        <p:nvSpPr>
          <p:cNvPr id="753" name="Google Shape;753;p39"/>
          <p:cNvSpPr txBox="1">
            <a:spLocks noGrp="1"/>
          </p:cNvSpPr>
          <p:nvPr>
            <p:ph type="subTitle" idx="4"/>
          </p:nvPr>
        </p:nvSpPr>
        <p:spPr>
          <a:xfrm>
            <a:off x="3635367" y="2179434"/>
            <a:ext cx="2305500" cy="1210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low-pass Butterworth filter sa cutoff frekvencijom od 20Hz za eliminaciju smetnji, podaci analizirani u prozorima od 2.56 sekundi. </a:t>
            </a:r>
            <a:endParaRPr sz="1200" dirty="0"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874218" y="441204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716089" y="1706354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717868" y="372453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3779744" y="1713230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755;p39">
            <a:extLst>
              <a:ext uri="{FF2B5EF4-FFF2-40B4-BE49-F238E27FC236}">
                <a16:creationId xmlns:a16="http://schemas.microsoft.com/office/drawing/2014/main" id="{03D37640-181F-4FB4-30CF-12EBBEBD43A2}"/>
              </a:ext>
            </a:extLst>
          </p:cNvPr>
          <p:cNvSpPr txBox="1">
            <a:spLocks/>
          </p:cNvSpPr>
          <p:nvPr/>
        </p:nvSpPr>
        <p:spPr>
          <a:xfrm>
            <a:off x="840988" y="3398796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</a:t>
            </a:r>
            <a:r>
              <a:rPr lang="bs-Latn-BA" dirty="0"/>
              <a:t>5</a:t>
            </a:r>
            <a:endParaRPr lang="en" dirty="0"/>
          </a:p>
        </p:txBody>
      </p:sp>
      <p:sp>
        <p:nvSpPr>
          <p:cNvPr id="13" name="Google Shape;750;p39">
            <a:extLst>
              <a:ext uri="{FF2B5EF4-FFF2-40B4-BE49-F238E27FC236}">
                <a16:creationId xmlns:a16="http://schemas.microsoft.com/office/drawing/2014/main" id="{21337FFA-E520-9F73-B4BA-A2F5F556DB7B}"/>
              </a:ext>
            </a:extLst>
          </p:cNvPr>
          <p:cNvSpPr txBox="1">
            <a:spLocks/>
          </p:cNvSpPr>
          <p:nvPr/>
        </p:nvSpPr>
        <p:spPr>
          <a:xfrm>
            <a:off x="160344" y="3801716"/>
            <a:ext cx="2529000" cy="96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/>
            <a:r>
              <a:rPr lang="hr-H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hr-HR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odaci s akcelerometra podijeljeni u dvije skupine: gravitacione komponente i komponente kretanja tijela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Google Shape;757;p39">
            <a:extLst>
              <a:ext uri="{FF2B5EF4-FFF2-40B4-BE49-F238E27FC236}">
                <a16:creationId xmlns:a16="http://schemas.microsoft.com/office/drawing/2014/main" id="{F192BD38-6E8C-0314-7C83-B89DA87F5B6E}"/>
              </a:ext>
            </a:extLst>
          </p:cNvPr>
          <p:cNvSpPr txBox="1">
            <a:spLocks/>
          </p:cNvSpPr>
          <p:nvPr/>
        </p:nvSpPr>
        <p:spPr>
          <a:xfrm>
            <a:off x="3980271" y="3453798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</a:t>
            </a:r>
            <a:r>
              <a:rPr lang="bs-Latn-BA" dirty="0"/>
              <a:t>6</a:t>
            </a:r>
            <a:endParaRPr lang="en" dirty="0"/>
          </a:p>
        </p:txBody>
      </p:sp>
      <p:sp>
        <p:nvSpPr>
          <p:cNvPr id="15" name="Google Shape;753;p39">
            <a:extLst>
              <a:ext uri="{FF2B5EF4-FFF2-40B4-BE49-F238E27FC236}">
                <a16:creationId xmlns:a16="http://schemas.microsoft.com/office/drawing/2014/main" id="{2CFAA074-7E95-F819-0B9B-7408A7B05444}"/>
              </a:ext>
            </a:extLst>
          </p:cNvPr>
          <p:cNvSpPr txBox="1">
            <a:spLocks/>
          </p:cNvSpPr>
          <p:nvPr/>
        </p:nvSpPr>
        <p:spPr>
          <a:xfrm>
            <a:off x="3677765" y="3851251"/>
            <a:ext cx="2305500" cy="73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hr-H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70 % </a:t>
            </a:r>
            <a:r>
              <a:rPr lang="hr-HR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train</a:t>
            </a:r>
            <a:r>
              <a:rPr lang="hr-H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30 % </a:t>
            </a:r>
            <a:r>
              <a:rPr lang="hr-HR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test </a:t>
            </a:r>
            <a:r>
              <a:rPr lang="hr-H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21 osoba treniranje, 9 osoba testiranje</a:t>
            </a:r>
            <a:endParaRPr lang="hr-HR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/>
          <p:cNvGrpSpPr/>
          <p:nvPr/>
        </p:nvGrpSpPr>
        <p:grpSpPr>
          <a:xfrm>
            <a:off x="3793280" y="843383"/>
            <a:ext cx="4955121" cy="3760735"/>
            <a:chOff x="3793280" y="843383"/>
            <a:chExt cx="4955121" cy="3760735"/>
          </a:xfrm>
        </p:grpSpPr>
        <p:sp>
          <p:nvSpPr>
            <p:cNvPr id="1389" name="Google Shape;1389;p49"/>
            <p:cNvSpPr/>
            <p:nvPr/>
          </p:nvSpPr>
          <p:spPr>
            <a:xfrm>
              <a:off x="6353631" y="1846814"/>
              <a:ext cx="2394769" cy="197379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193364" y="14174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9"/>
            <p:cNvGrpSpPr/>
            <p:nvPr/>
          </p:nvGrpSpPr>
          <p:grpSpPr>
            <a:xfrm>
              <a:off x="5350673" y="843383"/>
              <a:ext cx="2350000" cy="1348751"/>
              <a:chOff x="6516473" y="1820321"/>
              <a:chExt cx="2350000" cy="1348751"/>
            </a:xfrm>
          </p:grpSpPr>
          <p:grpSp>
            <p:nvGrpSpPr>
              <p:cNvPr id="1392" name="Google Shape;1392;p49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393" name="Google Shape;1393;p49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9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9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9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9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9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9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9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9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9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9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9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9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9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9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9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9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9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9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49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49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9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9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9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49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9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9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" name="Google Shape;1429;p49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430" name="Google Shape;1430;p49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49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49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9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9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9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9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9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49"/>
            <p:cNvGrpSpPr/>
            <p:nvPr/>
          </p:nvGrpSpPr>
          <p:grpSpPr>
            <a:xfrm flipH="1">
              <a:off x="6054557" y="1846835"/>
              <a:ext cx="2376276" cy="2757284"/>
              <a:chOff x="-3325432" y="1335182"/>
              <a:chExt cx="2855071" cy="3312848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-1851695" y="4281780"/>
                <a:ext cx="780055" cy="366250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2026" extrusionOk="0">
                    <a:moveTo>
                      <a:pt x="1" y="1"/>
                    </a:moveTo>
                    <a:lnTo>
                      <a:pt x="217" y="2026"/>
                    </a:lnTo>
                    <a:lnTo>
                      <a:pt x="4315" y="2026"/>
                    </a:lnTo>
                    <a:cubicBezTo>
                      <a:pt x="4315" y="1740"/>
                      <a:pt x="4140" y="1497"/>
                      <a:pt x="3897" y="1365"/>
                    </a:cubicBezTo>
                    <a:cubicBezTo>
                      <a:pt x="3654" y="1212"/>
                      <a:pt x="3368" y="1169"/>
                      <a:pt x="3104" y="1101"/>
                    </a:cubicBezTo>
                    <a:cubicBezTo>
                      <a:pt x="2840" y="1058"/>
                      <a:pt x="2554" y="968"/>
                      <a:pt x="2332" y="815"/>
                    </a:cubicBezTo>
                    <a:cubicBezTo>
                      <a:pt x="2089" y="620"/>
                      <a:pt x="1957" y="334"/>
                      <a:pt x="1957" y="2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-1330861" y="3999034"/>
                <a:ext cx="860501" cy="457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2533" extrusionOk="0">
                    <a:moveTo>
                      <a:pt x="1788" y="0"/>
                    </a:moveTo>
                    <a:lnTo>
                      <a:pt x="1" y="793"/>
                    </a:lnTo>
                    <a:lnTo>
                      <a:pt x="1058" y="2532"/>
                    </a:lnTo>
                    <a:lnTo>
                      <a:pt x="4759" y="814"/>
                    </a:lnTo>
                    <a:cubicBezTo>
                      <a:pt x="4654" y="576"/>
                      <a:pt x="4389" y="418"/>
                      <a:pt x="4098" y="397"/>
                    </a:cubicBezTo>
                    <a:cubicBezTo>
                      <a:pt x="4050" y="389"/>
                      <a:pt x="4001" y="385"/>
                      <a:pt x="3952" y="385"/>
                    </a:cubicBezTo>
                    <a:cubicBezTo>
                      <a:pt x="3730" y="385"/>
                      <a:pt x="3500" y="452"/>
                      <a:pt x="3284" y="486"/>
                    </a:cubicBezTo>
                    <a:cubicBezTo>
                      <a:pt x="3098" y="531"/>
                      <a:pt x="2901" y="578"/>
                      <a:pt x="2709" y="578"/>
                    </a:cubicBezTo>
                    <a:cubicBezTo>
                      <a:pt x="2628" y="578"/>
                      <a:pt x="2548" y="570"/>
                      <a:pt x="2470" y="550"/>
                    </a:cubicBezTo>
                    <a:cubicBezTo>
                      <a:pt x="2163" y="486"/>
                      <a:pt x="1920" y="264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-2764465" y="1689699"/>
                <a:ext cx="354685" cy="561306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05" extrusionOk="0">
                    <a:moveTo>
                      <a:pt x="640" y="1"/>
                    </a:moveTo>
                    <a:lnTo>
                      <a:pt x="1" y="2422"/>
                    </a:lnTo>
                    <a:lnTo>
                      <a:pt x="1105" y="3104"/>
                    </a:lnTo>
                    <a:lnTo>
                      <a:pt x="1962" y="2575"/>
                    </a:lnTo>
                    <a:lnTo>
                      <a:pt x="1788" y="2047"/>
                    </a:lnTo>
                    <a:lnTo>
                      <a:pt x="1830" y="1650"/>
                    </a:lnTo>
                    <a:lnTo>
                      <a:pt x="1899" y="968"/>
                    </a:lnTo>
                    <a:lnTo>
                      <a:pt x="1454" y="635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-2564700" y="1804497"/>
                <a:ext cx="143537" cy="18366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016" extrusionOk="0">
                    <a:moveTo>
                      <a:pt x="349" y="0"/>
                    </a:moveTo>
                    <a:cubicBezTo>
                      <a:pt x="244" y="48"/>
                      <a:pt x="133" y="111"/>
                      <a:pt x="0" y="159"/>
                    </a:cubicBezTo>
                    <a:cubicBezTo>
                      <a:pt x="112" y="529"/>
                      <a:pt x="376" y="841"/>
                      <a:pt x="725" y="1015"/>
                    </a:cubicBezTo>
                    <a:lnTo>
                      <a:pt x="794" y="33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-2664130" y="1338617"/>
                <a:ext cx="425550" cy="574684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179" extrusionOk="0">
                    <a:moveTo>
                      <a:pt x="1302" y="0"/>
                    </a:moveTo>
                    <a:cubicBezTo>
                      <a:pt x="888" y="0"/>
                      <a:pt x="602" y="148"/>
                      <a:pt x="418" y="357"/>
                    </a:cubicBezTo>
                    <a:cubicBezTo>
                      <a:pt x="154" y="621"/>
                      <a:pt x="43" y="991"/>
                      <a:pt x="22" y="1192"/>
                    </a:cubicBezTo>
                    <a:cubicBezTo>
                      <a:pt x="1" y="1234"/>
                      <a:pt x="1" y="1255"/>
                      <a:pt x="1" y="1282"/>
                    </a:cubicBezTo>
                    <a:lnTo>
                      <a:pt x="1" y="1324"/>
                    </a:lnTo>
                    <a:lnTo>
                      <a:pt x="1" y="1345"/>
                    </a:lnTo>
                    <a:lnTo>
                      <a:pt x="22" y="1414"/>
                    </a:lnTo>
                    <a:lnTo>
                      <a:pt x="43" y="1520"/>
                    </a:lnTo>
                    <a:lnTo>
                      <a:pt x="418" y="2778"/>
                    </a:lnTo>
                    <a:cubicBezTo>
                      <a:pt x="418" y="2778"/>
                      <a:pt x="745" y="3178"/>
                      <a:pt x="1214" y="3178"/>
                    </a:cubicBezTo>
                    <a:cubicBezTo>
                      <a:pt x="1387" y="3178"/>
                      <a:pt x="1580" y="3124"/>
                      <a:pt x="1782" y="2974"/>
                    </a:cubicBezTo>
                    <a:cubicBezTo>
                      <a:pt x="2179" y="2688"/>
                      <a:pt x="2353" y="1895"/>
                      <a:pt x="2290" y="1192"/>
                    </a:cubicBezTo>
                    <a:cubicBezTo>
                      <a:pt x="2269" y="1123"/>
                      <a:pt x="2248" y="1039"/>
                      <a:pt x="2248" y="970"/>
                    </a:cubicBezTo>
                    <a:cubicBezTo>
                      <a:pt x="2221" y="885"/>
                      <a:pt x="2200" y="817"/>
                      <a:pt x="2179" y="753"/>
                    </a:cubicBezTo>
                    <a:cubicBezTo>
                      <a:pt x="2179" y="727"/>
                      <a:pt x="2158" y="706"/>
                      <a:pt x="2158" y="706"/>
                    </a:cubicBezTo>
                    <a:cubicBezTo>
                      <a:pt x="2068" y="462"/>
                      <a:pt x="1936" y="267"/>
                      <a:pt x="1761" y="135"/>
                    </a:cubicBezTo>
                    <a:cubicBezTo>
                      <a:pt x="1650" y="66"/>
                      <a:pt x="1539" y="24"/>
                      <a:pt x="1386" y="2"/>
                    </a:cubicBezTo>
                    <a:cubicBezTo>
                      <a:pt x="1357" y="1"/>
                      <a:pt x="1330" y="0"/>
                      <a:pt x="1302" y="0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-2664130" y="1335182"/>
                <a:ext cx="410184" cy="24675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5" extrusionOk="0">
                    <a:moveTo>
                      <a:pt x="1386" y="0"/>
                    </a:moveTo>
                    <a:cubicBezTo>
                      <a:pt x="926" y="0"/>
                      <a:pt x="614" y="154"/>
                      <a:pt x="418" y="376"/>
                    </a:cubicBezTo>
                    <a:cubicBezTo>
                      <a:pt x="154" y="640"/>
                      <a:pt x="43" y="1010"/>
                      <a:pt x="22" y="1211"/>
                    </a:cubicBezTo>
                    <a:cubicBezTo>
                      <a:pt x="1" y="1253"/>
                      <a:pt x="1" y="1274"/>
                      <a:pt x="1" y="1301"/>
                    </a:cubicBezTo>
                    <a:lnTo>
                      <a:pt x="1" y="1343"/>
                    </a:lnTo>
                    <a:lnTo>
                      <a:pt x="1" y="1364"/>
                    </a:lnTo>
                    <a:cubicBezTo>
                      <a:pt x="265" y="1301"/>
                      <a:pt x="482" y="1079"/>
                      <a:pt x="593" y="814"/>
                    </a:cubicBezTo>
                    <a:cubicBezTo>
                      <a:pt x="866" y="895"/>
                      <a:pt x="1138" y="951"/>
                      <a:pt x="1411" y="951"/>
                    </a:cubicBezTo>
                    <a:cubicBezTo>
                      <a:pt x="1514" y="951"/>
                      <a:pt x="1616" y="943"/>
                      <a:pt x="1719" y="925"/>
                    </a:cubicBezTo>
                    <a:cubicBezTo>
                      <a:pt x="1893" y="878"/>
                      <a:pt x="2047" y="836"/>
                      <a:pt x="2158" y="725"/>
                    </a:cubicBezTo>
                    <a:cubicBezTo>
                      <a:pt x="2179" y="682"/>
                      <a:pt x="2200" y="661"/>
                      <a:pt x="2221" y="640"/>
                    </a:cubicBezTo>
                    <a:cubicBezTo>
                      <a:pt x="2269" y="529"/>
                      <a:pt x="2269" y="376"/>
                      <a:pt x="2179" y="286"/>
                    </a:cubicBezTo>
                    <a:cubicBezTo>
                      <a:pt x="2115" y="175"/>
                      <a:pt x="1804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-2345773" y="1362842"/>
                <a:ext cx="95631" cy="19126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1" y="397"/>
                      <a:pt x="286" y="751"/>
                      <a:pt x="529" y="1058"/>
                    </a:cubicBezTo>
                    <a:cubicBezTo>
                      <a:pt x="508" y="989"/>
                      <a:pt x="487" y="905"/>
                      <a:pt x="487" y="836"/>
                    </a:cubicBezTo>
                    <a:cubicBezTo>
                      <a:pt x="460" y="751"/>
                      <a:pt x="439" y="683"/>
                      <a:pt x="418" y="619"/>
                    </a:cubicBezTo>
                    <a:cubicBezTo>
                      <a:pt x="418" y="593"/>
                      <a:pt x="397" y="572"/>
                      <a:pt x="397" y="572"/>
                    </a:cubicBezTo>
                    <a:cubicBezTo>
                      <a:pt x="307" y="328"/>
                      <a:pt x="175" y="13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-2731924" y="1550134"/>
                <a:ext cx="123471" cy="16884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34" extrusionOk="0">
                    <a:moveTo>
                      <a:pt x="460" y="1"/>
                    </a:moveTo>
                    <a:cubicBezTo>
                      <a:pt x="349" y="1"/>
                      <a:pt x="265" y="43"/>
                      <a:pt x="196" y="112"/>
                    </a:cubicBezTo>
                    <a:cubicBezTo>
                      <a:pt x="43" y="265"/>
                      <a:pt x="0" y="530"/>
                      <a:pt x="111" y="704"/>
                    </a:cubicBezTo>
                    <a:cubicBezTo>
                      <a:pt x="192" y="837"/>
                      <a:pt x="366" y="934"/>
                      <a:pt x="533" y="934"/>
                    </a:cubicBezTo>
                    <a:cubicBezTo>
                      <a:pt x="584" y="934"/>
                      <a:pt x="635" y="925"/>
                      <a:pt x="682" y="905"/>
                    </a:cubicBezTo>
                    <a:lnTo>
                      <a:pt x="682" y="154"/>
                    </a:lnTo>
                    <a:cubicBezTo>
                      <a:pt x="640" y="64"/>
                      <a:pt x="550" y="1"/>
                      <a:pt x="460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-3237572" y="3469518"/>
                <a:ext cx="1298163" cy="117847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519" extrusionOk="0">
                    <a:moveTo>
                      <a:pt x="0" y="0"/>
                    </a:moveTo>
                    <a:lnTo>
                      <a:pt x="0" y="6519"/>
                    </a:lnTo>
                    <a:lnTo>
                      <a:pt x="7180" y="6519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-2903125" y="2024331"/>
                <a:ext cx="1270504" cy="979801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5420" extrusionOk="0">
                    <a:moveTo>
                      <a:pt x="926" y="0"/>
                    </a:moveTo>
                    <a:lnTo>
                      <a:pt x="1" y="5419"/>
                    </a:lnTo>
                    <a:lnTo>
                      <a:pt x="7027" y="5419"/>
                    </a:lnTo>
                    <a:lnTo>
                      <a:pt x="7027" y="2950"/>
                    </a:lnTo>
                    <a:lnTo>
                      <a:pt x="4913" y="2443"/>
                    </a:lnTo>
                    <a:cubicBezTo>
                      <a:pt x="4913" y="2443"/>
                      <a:pt x="4252" y="767"/>
                      <a:pt x="3987" y="529"/>
                    </a:cubicBezTo>
                    <a:cubicBezTo>
                      <a:pt x="3723" y="286"/>
                      <a:pt x="2555" y="196"/>
                      <a:pt x="2555" y="196"/>
                    </a:cubicBezTo>
                    <a:cubicBezTo>
                      <a:pt x="2370" y="437"/>
                      <a:pt x="2157" y="522"/>
                      <a:pt x="1946" y="522"/>
                    </a:cubicBezTo>
                    <a:cubicBezTo>
                      <a:pt x="1427" y="522"/>
                      <a:pt x="926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-2433814" y="2907280"/>
                <a:ext cx="1529378" cy="1299230"/>
              </a:xfrm>
              <a:custGeom>
                <a:avLst/>
                <a:gdLst/>
                <a:ahLst/>
                <a:cxnLst/>
                <a:rect l="l" t="t" r="r" b="b"/>
                <a:pathLst>
                  <a:path w="8460" h="7187" extrusionOk="0">
                    <a:moveTo>
                      <a:pt x="3608" y="0"/>
                    </a:moveTo>
                    <a:cubicBezTo>
                      <a:pt x="2136" y="0"/>
                      <a:pt x="1" y="731"/>
                      <a:pt x="1" y="731"/>
                    </a:cubicBezTo>
                    <a:lnTo>
                      <a:pt x="4252" y="3945"/>
                    </a:lnTo>
                    <a:lnTo>
                      <a:pt x="6324" y="7186"/>
                    </a:lnTo>
                    <a:lnTo>
                      <a:pt x="8460" y="5796"/>
                    </a:lnTo>
                    <a:cubicBezTo>
                      <a:pt x="8460" y="5796"/>
                      <a:pt x="5838" y="842"/>
                      <a:pt x="4585" y="181"/>
                    </a:cubicBezTo>
                    <a:cubicBezTo>
                      <a:pt x="4340" y="52"/>
                      <a:pt x="3997" y="0"/>
                      <a:pt x="3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-3038711" y="2772596"/>
                <a:ext cx="1692801" cy="1593532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8815" extrusionOk="0">
                    <a:moveTo>
                      <a:pt x="418" y="1"/>
                    </a:moveTo>
                    <a:cubicBezTo>
                      <a:pt x="418" y="1"/>
                      <a:pt x="265" y="572"/>
                      <a:pt x="153" y="1280"/>
                    </a:cubicBezTo>
                    <a:cubicBezTo>
                      <a:pt x="132" y="1365"/>
                      <a:pt x="132" y="1455"/>
                      <a:pt x="111" y="1545"/>
                    </a:cubicBezTo>
                    <a:lnTo>
                      <a:pt x="111" y="1608"/>
                    </a:lnTo>
                    <a:cubicBezTo>
                      <a:pt x="0" y="2491"/>
                      <a:pt x="42" y="3480"/>
                      <a:pt x="640" y="3855"/>
                    </a:cubicBezTo>
                    <a:lnTo>
                      <a:pt x="4780" y="3855"/>
                    </a:lnTo>
                    <a:lnTo>
                      <a:pt x="6080" y="8814"/>
                    </a:lnTo>
                    <a:lnTo>
                      <a:pt x="9363" y="8814"/>
                    </a:lnTo>
                    <a:cubicBezTo>
                      <a:pt x="9363" y="8814"/>
                      <a:pt x="8105" y="2443"/>
                      <a:pt x="6720" y="1497"/>
                    </a:cubicBezTo>
                    <a:cubicBezTo>
                      <a:pt x="6144" y="1101"/>
                      <a:pt x="5329" y="968"/>
                      <a:pt x="4605" y="926"/>
                    </a:cubicBezTo>
                    <a:cubicBezTo>
                      <a:pt x="4341" y="926"/>
                      <a:pt x="3305" y="968"/>
                      <a:pt x="3104" y="989"/>
                    </a:cubicBezTo>
                    <a:lnTo>
                      <a:pt x="3061" y="989"/>
                    </a:lnTo>
                    <a:lnTo>
                      <a:pt x="2839" y="905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-2457677" y="2860637"/>
                <a:ext cx="781140" cy="9093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320" y="502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-2134619" y="2425671"/>
                <a:ext cx="823984" cy="52587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909" extrusionOk="0">
                    <a:moveTo>
                      <a:pt x="572" y="1"/>
                    </a:moveTo>
                    <a:lnTo>
                      <a:pt x="1" y="2908"/>
                    </a:lnTo>
                    <a:lnTo>
                      <a:pt x="4008" y="2908"/>
                    </a:lnTo>
                    <a:lnTo>
                      <a:pt x="45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-1779925" y="2633030"/>
                <a:ext cx="114794" cy="11587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41" extrusionOk="0">
                    <a:moveTo>
                      <a:pt x="328" y="1"/>
                    </a:moveTo>
                    <a:cubicBezTo>
                      <a:pt x="153" y="1"/>
                      <a:pt x="0" y="133"/>
                      <a:pt x="0" y="308"/>
                    </a:cubicBezTo>
                    <a:cubicBezTo>
                      <a:pt x="0" y="487"/>
                      <a:pt x="153" y="641"/>
                      <a:pt x="328" y="641"/>
                    </a:cubicBezTo>
                    <a:cubicBezTo>
                      <a:pt x="502" y="641"/>
                      <a:pt x="635" y="487"/>
                      <a:pt x="635" y="308"/>
                    </a:cubicBezTo>
                    <a:cubicBezTo>
                      <a:pt x="635" y="133"/>
                      <a:pt x="502" y="1"/>
                      <a:pt x="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-2592360" y="2848163"/>
                <a:ext cx="310757" cy="23211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84" extrusionOk="0">
                    <a:moveTo>
                      <a:pt x="418" y="1"/>
                    </a:moveTo>
                    <a:lnTo>
                      <a:pt x="0" y="1100"/>
                    </a:lnTo>
                    <a:cubicBezTo>
                      <a:pt x="0" y="1100"/>
                      <a:pt x="870" y="1284"/>
                      <a:pt x="1225" y="1284"/>
                    </a:cubicBezTo>
                    <a:cubicBezTo>
                      <a:pt x="1295" y="1284"/>
                      <a:pt x="1346" y="1276"/>
                      <a:pt x="1364" y="1259"/>
                    </a:cubicBezTo>
                    <a:cubicBezTo>
                      <a:pt x="1428" y="1190"/>
                      <a:pt x="1385" y="1127"/>
                      <a:pt x="1385" y="1127"/>
                    </a:cubicBezTo>
                    <a:lnTo>
                      <a:pt x="1385" y="1127"/>
                    </a:lnTo>
                    <a:cubicBezTo>
                      <a:pt x="1385" y="1127"/>
                      <a:pt x="1426" y="1140"/>
                      <a:pt x="1469" y="1140"/>
                    </a:cubicBezTo>
                    <a:cubicBezTo>
                      <a:pt x="1504" y="1140"/>
                      <a:pt x="1541" y="1131"/>
                      <a:pt x="1560" y="1100"/>
                    </a:cubicBezTo>
                    <a:cubicBezTo>
                      <a:pt x="1629" y="1058"/>
                      <a:pt x="1586" y="994"/>
                      <a:pt x="1586" y="994"/>
                    </a:cubicBezTo>
                    <a:lnTo>
                      <a:pt x="1586" y="994"/>
                    </a:lnTo>
                    <a:cubicBezTo>
                      <a:pt x="1586" y="994"/>
                      <a:pt x="1594" y="996"/>
                      <a:pt x="1606" y="996"/>
                    </a:cubicBezTo>
                    <a:cubicBezTo>
                      <a:pt x="1637" y="996"/>
                      <a:pt x="1692" y="985"/>
                      <a:pt x="1692" y="905"/>
                    </a:cubicBezTo>
                    <a:cubicBezTo>
                      <a:pt x="1718" y="794"/>
                      <a:pt x="1407" y="571"/>
                      <a:pt x="1079" y="376"/>
                    </a:cubicBezTo>
                    <a:lnTo>
                      <a:pt x="1079" y="376"/>
                    </a:lnTo>
                    <a:cubicBezTo>
                      <a:pt x="1145" y="395"/>
                      <a:pt x="1206" y="405"/>
                      <a:pt x="1260" y="405"/>
                    </a:cubicBezTo>
                    <a:cubicBezTo>
                      <a:pt x="1380" y="405"/>
                      <a:pt x="1461" y="356"/>
                      <a:pt x="1475" y="265"/>
                    </a:cubicBezTo>
                    <a:cubicBezTo>
                      <a:pt x="1496" y="175"/>
                      <a:pt x="1142" y="90"/>
                      <a:pt x="836" y="69"/>
                    </a:cubicBezTo>
                    <a:cubicBezTo>
                      <a:pt x="635" y="69"/>
                      <a:pt x="418" y="1"/>
                      <a:pt x="418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-2393680" y="2980136"/>
                <a:ext cx="92016" cy="4790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5" extrusionOk="0">
                    <a:moveTo>
                      <a:pt x="43" y="0"/>
                    </a:moveTo>
                    <a:lnTo>
                      <a:pt x="1" y="85"/>
                    </a:lnTo>
                    <a:cubicBezTo>
                      <a:pt x="265" y="153"/>
                      <a:pt x="440" y="264"/>
                      <a:pt x="440" y="264"/>
                    </a:cubicBezTo>
                    <a:lnTo>
                      <a:pt x="508" y="217"/>
                    </a:lnTo>
                    <a:cubicBezTo>
                      <a:pt x="508" y="217"/>
                      <a:pt x="329" y="85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-2417544" y="3019185"/>
                <a:ext cx="79542" cy="3272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81" extrusionOk="0">
                    <a:moveTo>
                      <a:pt x="43" y="1"/>
                    </a:moveTo>
                    <a:lnTo>
                      <a:pt x="1" y="70"/>
                    </a:lnTo>
                    <a:cubicBezTo>
                      <a:pt x="196" y="112"/>
                      <a:pt x="397" y="181"/>
                      <a:pt x="397" y="181"/>
                    </a:cubicBezTo>
                    <a:lnTo>
                      <a:pt x="440" y="133"/>
                    </a:lnTo>
                    <a:cubicBezTo>
                      <a:pt x="440" y="112"/>
                      <a:pt x="244" y="48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-3325432" y="2024331"/>
                <a:ext cx="840254" cy="10705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5922" extrusionOk="0">
                    <a:moveTo>
                      <a:pt x="3262" y="0"/>
                    </a:moveTo>
                    <a:cubicBezTo>
                      <a:pt x="3262" y="0"/>
                      <a:pt x="2178" y="153"/>
                      <a:pt x="1893" y="286"/>
                    </a:cubicBezTo>
                    <a:cubicBezTo>
                      <a:pt x="1586" y="439"/>
                      <a:pt x="0" y="1935"/>
                      <a:pt x="460" y="3987"/>
                    </a:cubicBezTo>
                    <a:cubicBezTo>
                      <a:pt x="571" y="4515"/>
                      <a:pt x="904" y="4891"/>
                      <a:pt x="1301" y="5155"/>
                    </a:cubicBezTo>
                    <a:cubicBezTo>
                      <a:pt x="1433" y="5261"/>
                      <a:pt x="1586" y="5329"/>
                      <a:pt x="1739" y="5419"/>
                    </a:cubicBezTo>
                    <a:cubicBezTo>
                      <a:pt x="2818" y="5922"/>
                      <a:pt x="4140" y="5922"/>
                      <a:pt x="4140" y="5922"/>
                    </a:cubicBezTo>
                    <a:lnTo>
                      <a:pt x="4425" y="5044"/>
                    </a:lnTo>
                    <a:lnTo>
                      <a:pt x="4647" y="4383"/>
                    </a:lnTo>
                    <a:lnTo>
                      <a:pt x="2950" y="3368"/>
                    </a:lnTo>
                    <a:lnTo>
                      <a:pt x="2998" y="2511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-3022441" y="3250588"/>
                <a:ext cx="138656" cy="21909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12" extrusionOk="0">
                    <a:moveTo>
                      <a:pt x="0" y="0"/>
                    </a:moveTo>
                    <a:lnTo>
                      <a:pt x="0" y="90"/>
                    </a:lnTo>
                    <a:lnTo>
                      <a:pt x="439" y="90"/>
                    </a:lnTo>
                    <a:lnTo>
                      <a:pt x="682" y="1211"/>
                    </a:lnTo>
                    <a:lnTo>
                      <a:pt x="767" y="1211"/>
                    </a:lnTo>
                    <a:lnTo>
                      <a:pt x="481" y="4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-2668831" y="1572732"/>
                <a:ext cx="52606" cy="4935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3" extrusionOk="0">
                    <a:moveTo>
                      <a:pt x="55" y="0"/>
                    </a:moveTo>
                    <a:cubicBezTo>
                      <a:pt x="36" y="0"/>
                      <a:pt x="17" y="3"/>
                      <a:pt x="0" y="8"/>
                    </a:cubicBezTo>
                    <a:lnTo>
                      <a:pt x="0" y="50"/>
                    </a:lnTo>
                    <a:cubicBezTo>
                      <a:pt x="69" y="50"/>
                      <a:pt x="132" y="50"/>
                      <a:pt x="180" y="93"/>
                    </a:cubicBezTo>
                    <a:cubicBezTo>
                      <a:pt x="222" y="140"/>
                      <a:pt x="243" y="204"/>
                      <a:pt x="243" y="272"/>
                    </a:cubicBezTo>
                    <a:lnTo>
                      <a:pt x="291" y="272"/>
                    </a:lnTo>
                    <a:cubicBezTo>
                      <a:pt x="291" y="182"/>
                      <a:pt x="265" y="119"/>
                      <a:pt x="201" y="71"/>
                    </a:cubicBezTo>
                    <a:cubicBezTo>
                      <a:pt x="169" y="24"/>
                      <a:pt x="11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-2481540" y="1776657"/>
                <a:ext cx="123471" cy="4501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33"/>
                      <a:pt x="180" y="223"/>
                      <a:pt x="312" y="244"/>
                    </a:cubicBezTo>
                    <a:cubicBezTo>
                      <a:pt x="332" y="247"/>
                      <a:pt x="351" y="248"/>
                      <a:pt x="370" y="248"/>
                    </a:cubicBezTo>
                    <a:cubicBezTo>
                      <a:pt x="499" y="248"/>
                      <a:pt x="609" y="187"/>
                      <a:pt x="682" y="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-1325980" y="3895806"/>
                <a:ext cx="390118" cy="26284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454" extrusionOk="0">
                    <a:moveTo>
                      <a:pt x="2136" y="0"/>
                    </a:moveTo>
                    <a:cubicBezTo>
                      <a:pt x="1824" y="196"/>
                      <a:pt x="1518" y="397"/>
                      <a:pt x="1232" y="619"/>
                    </a:cubicBezTo>
                    <a:cubicBezTo>
                      <a:pt x="1058" y="724"/>
                      <a:pt x="857" y="857"/>
                      <a:pt x="682" y="989"/>
                    </a:cubicBezTo>
                    <a:cubicBezTo>
                      <a:pt x="460" y="1121"/>
                      <a:pt x="238" y="1279"/>
                      <a:pt x="0" y="1412"/>
                    </a:cubicBezTo>
                    <a:lnTo>
                      <a:pt x="22" y="1454"/>
                    </a:lnTo>
                    <a:cubicBezTo>
                      <a:pt x="133" y="1385"/>
                      <a:pt x="217" y="1322"/>
                      <a:pt x="307" y="1279"/>
                    </a:cubicBezTo>
                    <a:cubicBezTo>
                      <a:pt x="439" y="1190"/>
                      <a:pt x="571" y="1100"/>
                      <a:pt x="704" y="1015"/>
                    </a:cubicBezTo>
                    <a:cubicBezTo>
                      <a:pt x="899" y="904"/>
                      <a:pt x="1079" y="772"/>
                      <a:pt x="1253" y="640"/>
                    </a:cubicBezTo>
                    <a:cubicBezTo>
                      <a:pt x="1539" y="439"/>
                      <a:pt x="1851" y="222"/>
                      <a:pt x="2157" y="42"/>
                    </a:cubicBez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-2919214" y="2653097"/>
                <a:ext cx="393914" cy="175171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969" extrusionOk="0">
                    <a:moveTo>
                      <a:pt x="21" y="1"/>
                    </a:moveTo>
                    <a:lnTo>
                      <a:pt x="0" y="43"/>
                    </a:lnTo>
                    <a:cubicBezTo>
                      <a:pt x="460" y="286"/>
                      <a:pt x="925" y="487"/>
                      <a:pt x="1412" y="683"/>
                    </a:cubicBezTo>
                    <a:cubicBezTo>
                      <a:pt x="1650" y="773"/>
                      <a:pt x="1914" y="884"/>
                      <a:pt x="2157" y="968"/>
                    </a:cubicBezTo>
                    <a:lnTo>
                      <a:pt x="2178" y="926"/>
                    </a:lnTo>
                    <a:cubicBezTo>
                      <a:pt x="1454" y="662"/>
                      <a:pt x="703" y="35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-1952029" y="4280876"/>
                <a:ext cx="582284" cy="3742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7" extrusionOk="0">
                    <a:moveTo>
                      <a:pt x="3030" y="0"/>
                    </a:moveTo>
                    <a:cubicBezTo>
                      <a:pt x="2762" y="0"/>
                      <a:pt x="2500" y="31"/>
                      <a:pt x="2247" y="48"/>
                    </a:cubicBezTo>
                    <a:cubicBezTo>
                      <a:pt x="2163" y="75"/>
                      <a:pt x="2073" y="75"/>
                      <a:pt x="1983" y="96"/>
                    </a:cubicBezTo>
                    <a:cubicBezTo>
                      <a:pt x="1322" y="159"/>
                      <a:pt x="661" y="159"/>
                      <a:pt x="0" y="159"/>
                    </a:cubicBezTo>
                    <a:lnTo>
                      <a:pt x="0" y="207"/>
                    </a:lnTo>
                    <a:cubicBezTo>
                      <a:pt x="661" y="207"/>
                      <a:pt x="1349" y="207"/>
                      <a:pt x="2009" y="138"/>
                    </a:cubicBezTo>
                    <a:cubicBezTo>
                      <a:pt x="2073" y="117"/>
                      <a:pt x="2163" y="117"/>
                      <a:pt x="2247" y="96"/>
                    </a:cubicBezTo>
                    <a:cubicBezTo>
                      <a:pt x="2505" y="78"/>
                      <a:pt x="2773" y="43"/>
                      <a:pt x="3046" y="43"/>
                    </a:cubicBezTo>
                    <a:cubicBezTo>
                      <a:pt x="3104" y="43"/>
                      <a:pt x="3162" y="45"/>
                      <a:pt x="3220" y="48"/>
                    </a:cubicBezTo>
                    <a:lnTo>
                      <a:pt x="3220" y="6"/>
                    </a:lnTo>
                    <a:cubicBezTo>
                      <a:pt x="3157" y="2"/>
                      <a:pt x="3093" y="0"/>
                      <a:pt x="3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9"/>
            <p:cNvGrpSpPr/>
            <p:nvPr/>
          </p:nvGrpSpPr>
          <p:grpSpPr>
            <a:xfrm>
              <a:off x="6270805" y="2439024"/>
              <a:ext cx="1098025" cy="200009"/>
              <a:chOff x="5442570" y="2395333"/>
              <a:chExt cx="360730" cy="65708"/>
            </a:xfrm>
          </p:grpSpPr>
          <p:sp>
            <p:nvSpPr>
              <p:cNvPr id="1490" name="Google Shape;1490;p49"/>
              <p:cNvSpPr/>
              <p:nvPr/>
            </p:nvSpPr>
            <p:spPr>
              <a:xfrm>
                <a:off x="5512773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92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64" y="1090"/>
                    </a:lnTo>
                    <a:lnTo>
                      <a:pt x="679" y="65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5529158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85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57" y="1090"/>
                    </a:lnTo>
                    <a:lnTo>
                      <a:pt x="679" y="65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561684" y="2403076"/>
                <a:ext cx="24472" cy="3570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33" extrusionOk="0">
                    <a:moveTo>
                      <a:pt x="354" y="85"/>
                    </a:moveTo>
                    <a:cubicBezTo>
                      <a:pt x="502" y="85"/>
                      <a:pt x="623" y="262"/>
                      <a:pt x="623" y="502"/>
                    </a:cubicBezTo>
                    <a:cubicBezTo>
                      <a:pt x="623" y="736"/>
                      <a:pt x="502" y="941"/>
                      <a:pt x="354" y="941"/>
                    </a:cubicBezTo>
                    <a:cubicBezTo>
                      <a:pt x="205" y="941"/>
                      <a:pt x="92" y="736"/>
                      <a:pt x="92" y="502"/>
                    </a:cubicBezTo>
                    <a:cubicBezTo>
                      <a:pt x="92" y="262"/>
                      <a:pt x="205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9" y="0"/>
                      <a:pt x="0" y="205"/>
                      <a:pt x="0" y="502"/>
                    </a:cubicBezTo>
                    <a:cubicBezTo>
                      <a:pt x="0" y="792"/>
                      <a:pt x="149" y="1033"/>
                      <a:pt x="354" y="1033"/>
                    </a:cubicBezTo>
                    <a:cubicBezTo>
                      <a:pt x="559" y="1033"/>
                      <a:pt x="707" y="792"/>
                      <a:pt x="707" y="502"/>
                    </a:cubicBezTo>
                    <a:cubicBezTo>
                      <a:pt x="707" y="205"/>
                      <a:pt x="559" y="0"/>
                      <a:pt x="3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607657" y="2407224"/>
                <a:ext cx="2938" cy="32560"/>
              </a:xfrm>
              <a:custGeom>
                <a:avLst/>
                <a:gdLst/>
                <a:ahLst/>
                <a:cxnLst/>
                <a:rect l="l" t="t" r="r" b="b"/>
                <a:pathLst>
                  <a:path w="8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85" y="94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622797" y="2407224"/>
                <a:ext cx="2156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970" extrusionOk="0">
                    <a:moveTo>
                      <a:pt x="531" y="85"/>
                    </a:moveTo>
                    <a:lnTo>
                      <a:pt x="531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23" y="970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655565" y="2407224"/>
                <a:ext cx="3159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70" extrusionOk="0">
                    <a:moveTo>
                      <a:pt x="821" y="85"/>
                    </a:moveTo>
                    <a:lnTo>
                      <a:pt x="821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913" y="97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697148" y="2407224"/>
                <a:ext cx="3473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70" extrusionOk="0">
                    <a:moveTo>
                      <a:pt x="920" y="85"/>
                    </a:moveTo>
                    <a:lnTo>
                      <a:pt x="92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743121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278" y="0"/>
                    </a:moveTo>
                    <a:cubicBezTo>
                      <a:pt x="253" y="0"/>
                      <a:pt x="229" y="7"/>
                      <a:pt x="205" y="19"/>
                    </a:cubicBezTo>
                    <a:lnTo>
                      <a:pt x="234" y="104"/>
                    </a:lnTo>
                    <a:cubicBezTo>
                      <a:pt x="248" y="90"/>
                      <a:pt x="264" y="83"/>
                      <a:pt x="280" y="83"/>
                    </a:cubicBezTo>
                    <a:cubicBezTo>
                      <a:pt x="296" y="83"/>
                      <a:pt x="312" y="90"/>
                      <a:pt x="326" y="104"/>
                    </a:cubicBezTo>
                    <a:cubicBezTo>
                      <a:pt x="382" y="132"/>
                      <a:pt x="411" y="196"/>
                      <a:pt x="411" y="252"/>
                    </a:cubicBezTo>
                    <a:cubicBezTo>
                      <a:pt x="439" y="344"/>
                      <a:pt x="411" y="401"/>
                      <a:pt x="411" y="458"/>
                    </a:cubicBezTo>
                    <a:cubicBezTo>
                      <a:pt x="382" y="521"/>
                      <a:pt x="382" y="578"/>
                      <a:pt x="382" y="606"/>
                    </a:cubicBezTo>
                    <a:cubicBezTo>
                      <a:pt x="382" y="726"/>
                      <a:pt x="411" y="811"/>
                      <a:pt x="474" y="903"/>
                    </a:cubicBezTo>
                    <a:cubicBezTo>
                      <a:pt x="439" y="903"/>
                      <a:pt x="411" y="960"/>
                      <a:pt x="382" y="988"/>
                    </a:cubicBezTo>
                    <a:cubicBezTo>
                      <a:pt x="354" y="1052"/>
                      <a:pt x="382" y="1137"/>
                      <a:pt x="382" y="1193"/>
                    </a:cubicBezTo>
                    <a:lnTo>
                      <a:pt x="382" y="1229"/>
                    </a:lnTo>
                    <a:cubicBezTo>
                      <a:pt x="411" y="1370"/>
                      <a:pt x="382" y="1490"/>
                      <a:pt x="326" y="1582"/>
                    </a:cubicBezTo>
                    <a:cubicBezTo>
                      <a:pt x="285" y="1637"/>
                      <a:pt x="223" y="1668"/>
                      <a:pt x="159" y="1668"/>
                    </a:cubicBezTo>
                    <a:cubicBezTo>
                      <a:pt x="125" y="1668"/>
                      <a:pt x="89" y="1659"/>
                      <a:pt x="57" y="1639"/>
                    </a:cubicBezTo>
                    <a:lnTo>
                      <a:pt x="0" y="1724"/>
                    </a:lnTo>
                    <a:cubicBezTo>
                      <a:pt x="29" y="1759"/>
                      <a:pt x="85" y="1759"/>
                      <a:pt x="149" y="1759"/>
                    </a:cubicBezTo>
                    <a:cubicBezTo>
                      <a:pt x="234" y="1759"/>
                      <a:pt x="354" y="1696"/>
                      <a:pt x="411" y="1611"/>
                    </a:cubicBezTo>
                    <a:cubicBezTo>
                      <a:pt x="474" y="1519"/>
                      <a:pt x="503" y="1370"/>
                      <a:pt x="474" y="1193"/>
                    </a:cubicBezTo>
                    <a:lnTo>
                      <a:pt x="474" y="1165"/>
                    </a:lnTo>
                    <a:lnTo>
                      <a:pt x="474" y="1016"/>
                    </a:lnTo>
                    <a:cubicBezTo>
                      <a:pt x="474" y="988"/>
                      <a:pt x="503" y="960"/>
                      <a:pt x="531" y="960"/>
                    </a:cubicBezTo>
                    <a:cubicBezTo>
                      <a:pt x="531" y="960"/>
                      <a:pt x="543" y="947"/>
                      <a:pt x="552" y="947"/>
                    </a:cubicBezTo>
                    <a:cubicBezTo>
                      <a:pt x="556" y="947"/>
                      <a:pt x="559" y="950"/>
                      <a:pt x="559" y="960"/>
                    </a:cubicBezTo>
                    <a:lnTo>
                      <a:pt x="587" y="960"/>
                    </a:lnTo>
                    <a:lnTo>
                      <a:pt x="587" y="875"/>
                    </a:lnTo>
                    <a:cubicBezTo>
                      <a:pt x="503" y="840"/>
                      <a:pt x="474" y="726"/>
                      <a:pt x="474" y="606"/>
                    </a:cubicBezTo>
                    <a:cubicBezTo>
                      <a:pt x="474" y="578"/>
                      <a:pt x="474" y="521"/>
                      <a:pt x="503" y="486"/>
                    </a:cubicBezTo>
                    <a:cubicBezTo>
                      <a:pt x="503" y="401"/>
                      <a:pt x="531" y="344"/>
                      <a:pt x="503" y="252"/>
                    </a:cubicBezTo>
                    <a:cubicBezTo>
                      <a:pt x="503" y="167"/>
                      <a:pt x="439" y="76"/>
                      <a:pt x="382" y="47"/>
                    </a:cubicBezTo>
                    <a:cubicBezTo>
                      <a:pt x="349" y="14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776615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64" y="1"/>
                    </a:moveTo>
                    <a:lnTo>
                      <a:pt x="0" y="29"/>
                    </a:lnTo>
                    <a:cubicBezTo>
                      <a:pt x="213" y="531"/>
                      <a:pt x="213" y="1062"/>
                      <a:pt x="0" y="1564"/>
                    </a:cubicBezTo>
                    <a:lnTo>
                      <a:pt x="92" y="1592"/>
                    </a:lnTo>
                    <a:cubicBezTo>
                      <a:pt x="298" y="1090"/>
                      <a:pt x="298" y="503"/>
                      <a:pt x="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788851" y="2396958"/>
                <a:ext cx="1444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854" extrusionOk="0">
                    <a:moveTo>
                      <a:pt x="149" y="0"/>
                    </a:moveTo>
                    <a:lnTo>
                      <a:pt x="64" y="29"/>
                    </a:lnTo>
                    <a:cubicBezTo>
                      <a:pt x="326" y="587"/>
                      <a:pt x="297" y="1267"/>
                      <a:pt x="0" y="1825"/>
                    </a:cubicBezTo>
                    <a:lnTo>
                      <a:pt x="92" y="1854"/>
                    </a:lnTo>
                    <a:cubicBezTo>
                      <a:pt x="389" y="1295"/>
                      <a:pt x="418" y="559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481215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312" y="0"/>
                    </a:moveTo>
                    <a:cubicBezTo>
                      <a:pt x="278" y="0"/>
                      <a:pt x="243" y="14"/>
                      <a:pt x="206" y="47"/>
                    </a:cubicBezTo>
                    <a:cubicBezTo>
                      <a:pt x="149" y="76"/>
                      <a:pt x="93" y="167"/>
                      <a:pt x="93" y="252"/>
                    </a:cubicBezTo>
                    <a:cubicBezTo>
                      <a:pt x="93" y="344"/>
                      <a:pt x="93" y="401"/>
                      <a:pt x="121" y="486"/>
                    </a:cubicBezTo>
                    <a:lnTo>
                      <a:pt x="121" y="606"/>
                    </a:lnTo>
                    <a:cubicBezTo>
                      <a:pt x="149" y="726"/>
                      <a:pt x="93" y="840"/>
                      <a:pt x="1" y="875"/>
                    </a:cubicBezTo>
                    <a:lnTo>
                      <a:pt x="29" y="960"/>
                    </a:lnTo>
                    <a:cubicBezTo>
                      <a:pt x="38" y="950"/>
                      <a:pt x="45" y="947"/>
                      <a:pt x="49" y="947"/>
                    </a:cubicBezTo>
                    <a:cubicBezTo>
                      <a:pt x="57" y="947"/>
                      <a:pt x="57" y="960"/>
                      <a:pt x="57" y="960"/>
                    </a:cubicBezTo>
                    <a:cubicBezTo>
                      <a:pt x="93" y="960"/>
                      <a:pt x="121" y="988"/>
                      <a:pt x="121" y="1016"/>
                    </a:cubicBezTo>
                    <a:cubicBezTo>
                      <a:pt x="149" y="1080"/>
                      <a:pt x="121" y="1108"/>
                      <a:pt x="121" y="1165"/>
                    </a:cubicBezTo>
                    <a:lnTo>
                      <a:pt x="121" y="1193"/>
                    </a:lnTo>
                    <a:cubicBezTo>
                      <a:pt x="93" y="1370"/>
                      <a:pt x="121" y="1519"/>
                      <a:pt x="206" y="1611"/>
                    </a:cubicBezTo>
                    <a:cubicBezTo>
                      <a:pt x="269" y="1696"/>
                      <a:pt x="354" y="1759"/>
                      <a:pt x="475" y="1759"/>
                    </a:cubicBezTo>
                    <a:cubicBezTo>
                      <a:pt x="503" y="1759"/>
                      <a:pt x="559" y="1759"/>
                      <a:pt x="588" y="1724"/>
                    </a:cubicBezTo>
                    <a:lnTo>
                      <a:pt x="559" y="1639"/>
                    </a:lnTo>
                    <a:cubicBezTo>
                      <a:pt x="529" y="1659"/>
                      <a:pt x="491" y="1668"/>
                      <a:pt x="452" y="1668"/>
                    </a:cubicBezTo>
                    <a:cubicBezTo>
                      <a:pt x="381" y="1668"/>
                      <a:pt x="306" y="1637"/>
                      <a:pt x="269" y="1582"/>
                    </a:cubicBezTo>
                    <a:cubicBezTo>
                      <a:pt x="206" y="1490"/>
                      <a:pt x="177" y="1370"/>
                      <a:pt x="206" y="1229"/>
                    </a:cubicBezTo>
                    <a:lnTo>
                      <a:pt x="206" y="1193"/>
                    </a:lnTo>
                    <a:cubicBezTo>
                      <a:pt x="234" y="1137"/>
                      <a:pt x="234" y="1052"/>
                      <a:pt x="206" y="988"/>
                    </a:cubicBezTo>
                    <a:cubicBezTo>
                      <a:pt x="206" y="960"/>
                      <a:pt x="177" y="903"/>
                      <a:pt x="121" y="903"/>
                    </a:cubicBezTo>
                    <a:cubicBezTo>
                      <a:pt x="206" y="811"/>
                      <a:pt x="234" y="726"/>
                      <a:pt x="206" y="606"/>
                    </a:cubicBezTo>
                    <a:lnTo>
                      <a:pt x="206" y="458"/>
                    </a:lnTo>
                    <a:cubicBezTo>
                      <a:pt x="177" y="401"/>
                      <a:pt x="177" y="344"/>
                      <a:pt x="177" y="252"/>
                    </a:cubicBezTo>
                    <a:cubicBezTo>
                      <a:pt x="177" y="196"/>
                      <a:pt x="206" y="132"/>
                      <a:pt x="269" y="104"/>
                    </a:cubicBezTo>
                    <a:cubicBezTo>
                      <a:pt x="284" y="90"/>
                      <a:pt x="298" y="83"/>
                      <a:pt x="312" y="83"/>
                    </a:cubicBezTo>
                    <a:cubicBezTo>
                      <a:pt x="326" y="83"/>
                      <a:pt x="340" y="90"/>
                      <a:pt x="354" y="104"/>
                    </a:cubicBezTo>
                    <a:lnTo>
                      <a:pt x="383" y="19"/>
                    </a:lnTo>
                    <a:cubicBezTo>
                      <a:pt x="359" y="7"/>
                      <a:pt x="336" y="0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458712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13" y="1"/>
                    </a:moveTo>
                    <a:cubicBezTo>
                      <a:pt x="1" y="503"/>
                      <a:pt x="1" y="1090"/>
                      <a:pt x="213" y="1592"/>
                    </a:cubicBezTo>
                    <a:lnTo>
                      <a:pt x="270" y="1564"/>
                    </a:lnTo>
                    <a:cubicBezTo>
                      <a:pt x="93" y="1062"/>
                      <a:pt x="93" y="531"/>
                      <a:pt x="298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442570" y="2396958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59"/>
                      <a:pt x="1" y="1295"/>
                      <a:pt x="291" y="1854"/>
                    </a:cubicBezTo>
                    <a:lnTo>
                      <a:pt x="383" y="1825"/>
                    </a:lnTo>
                    <a:cubicBezTo>
                      <a:pt x="86" y="1267"/>
                      <a:pt x="86" y="587"/>
                      <a:pt x="326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5725061" y="2885925"/>
              <a:ext cx="545750" cy="632756"/>
              <a:chOff x="3479225" y="2442689"/>
              <a:chExt cx="179293" cy="207877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4421212" y="3367909"/>
              <a:ext cx="688617" cy="567202"/>
              <a:chOff x="4646862" y="1815214"/>
              <a:chExt cx="226229" cy="186341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4646862" y="1841622"/>
                <a:ext cx="199578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74" y="4627"/>
                    </a:lnTo>
                    <a:lnTo>
                      <a:pt x="5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4673271" y="1815214"/>
                <a:ext cx="199820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81" y="4627"/>
                    </a:lnTo>
                    <a:lnTo>
                      <a:pt x="5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4844441" y="1827415"/>
                <a:ext cx="1641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475" y="114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4735386" y="1827415"/>
                <a:ext cx="9076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2625" y="114"/>
                    </a:lnTo>
                    <a:lnTo>
                      <a:pt x="26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4843473" y="1847740"/>
                <a:ext cx="3940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65" extrusionOk="0">
                    <a:moveTo>
                      <a:pt x="1" y="0"/>
                    </a:moveTo>
                    <a:lnTo>
                      <a:pt x="1" y="764"/>
                    </a:lnTo>
                    <a:lnTo>
                      <a:pt x="114" y="76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4843473" y="1886350"/>
                <a:ext cx="3940" cy="5409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5" extrusionOk="0">
                    <a:moveTo>
                      <a:pt x="1" y="1"/>
                    </a:moveTo>
                    <a:lnTo>
                      <a:pt x="1" y="1564"/>
                    </a:lnTo>
                    <a:lnTo>
                      <a:pt x="114" y="156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4855710" y="1904705"/>
                <a:ext cx="3940" cy="1838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32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114" y="531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3793280" y="3419075"/>
              <a:ext cx="1789390" cy="787533"/>
              <a:chOff x="4802651" y="2120880"/>
              <a:chExt cx="587861" cy="258725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4820971" y="2152404"/>
                <a:ext cx="538972" cy="223048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6453" extrusionOk="0">
                    <a:moveTo>
                      <a:pt x="15388" y="1"/>
                    </a:moveTo>
                    <a:lnTo>
                      <a:pt x="11235" y="6042"/>
                    </a:lnTo>
                    <a:lnTo>
                      <a:pt x="8228" y="2180"/>
                    </a:lnTo>
                    <a:lnTo>
                      <a:pt x="5101" y="6071"/>
                    </a:lnTo>
                    <a:lnTo>
                      <a:pt x="2420" y="2774"/>
                    </a:lnTo>
                    <a:lnTo>
                      <a:pt x="1" y="5865"/>
                    </a:lnTo>
                    <a:lnTo>
                      <a:pt x="178" y="6014"/>
                    </a:lnTo>
                    <a:lnTo>
                      <a:pt x="2420" y="3156"/>
                    </a:lnTo>
                    <a:lnTo>
                      <a:pt x="5101" y="6424"/>
                    </a:lnTo>
                    <a:lnTo>
                      <a:pt x="8228" y="2562"/>
                    </a:lnTo>
                    <a:lnTo>
                      <a:pt x="11235" y="6453"/>
                    </a:lnTo>
                    <a:lnTo>
                      <a:pt x="15593" y="121"/>
                    </a:lnTo>
                    <a:lnTo>
                      <a:pt x="15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802651" y="2335811"/>
                <a:ext cx="42826" cy="4379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67" extrusionOk="0">
                    <a:moveTo>
                      <a:pt x="623" y="1"/>
                    </a:moveTo>
                    <a:cubicBezTo>
                      <a:pt x="269" y="1"/>
                      <a:pt x="0" y="262"/>
                      <a:pt x="0" y="616"/>
                    </a:cubicBezTo>
                    <a:cubicBezTo>
                      <a:pt x="0" y="970"/>
                      <a:pt x="269" y="1267"/>
                      <a:pt x="623" y="1267"/>
                    </a:cubicBezTo>
                    <a:cubicBezTo>
                      <a:pt x="977" y="1267"/>
                      <a:pt x="1238" y="970"/>
                      <a:pt x="1238" y="616"/>
                    </a:cubicBezTo>
                    <a:cubicBezTo>
                      <a:pt x="1238" y="262"/>
                      <a:pt x="977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4981875" y="2346077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13" y="1"/>
                      <a:pt x="1" y="206"/>
                      <a:pt x="1" y="468"/>
                    </a:cubicBezTo>
                    <a:cubicBezTo>
                      <a:pt x="1" y="736"/>
                      <a:pt x="213" y="970"/>
                      <a:pt x="475" y="970"/>
                    </a:cubicBezTo>
                    <a:cubicBezTo>
                      <a:pt x="744" y="970"/>
                      <a:pt x="977" y="736"/>
                      <a:pt x="977" y="468"/>
                    </a:cubicBezTo>
                    <a:cubicBezTo>
                      <a:pt x="977" y="206"/>
                      <a:pt x="744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191932" y="2346077"/>
                <a:ext cx="3352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68" y="1"/>
                    </a:moveTo>
                    <a:cubicBezTo>
                      <a:pt x="206" y="1"/>
                      <a:pt x="1" y="206"/>
                      <a:pt x="1" y="468"/>
                    </a:cubicBezTo>
                    <a:cubicBezTo>
                      <a:pt x="1" y="736"/>
                      <a:pt x="206" y="970"/>
                      <a:pt x="468" y="970"/>
                    </a:cubicBezTo>
                    <a:cubicBezTo>
                      <a:pt x="736" y="970"/>
                      <a:pt x="970" y="736"/>
                      <a:pt x="970" y="468"/>
                    </a:cubicBezTo>
                    <a:cubicBezTo>
                      <a:pt x="970" y="206"/>
                      <a:pt x="736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340600" y="2138232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67"/>
                    </a:cubicBezTo>
                    <a:cubicBezTo>
                      <a:pt x="1" y="736"/>
                      <a:pt x="206" y="970"/>
                      <a:pt x="475" y="970"/>
                    </a:cubicBezTo>
                    <a:cubicBezTo>
                      <a:pt x="737" y="970"/>
                      <a:pt x="977" y="736"/>
                      <a:pt x="977" y="467"/>
                    </a:cubicBezTo>
                    <a:cubicBezTo>
                      <a:pt x="977" y="206"/>
                      <a:pt x="737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882118" y="2231906"/>
                <a:ext cx="44796" cy="44762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95" extrusionOk="0">
                    <a:moveTo>
                      <a:pt x="651" y="0"/>
                    </a:moveTo>
                    <a:cubicBezTo>
                      <a:pt x="298" y="0"/>
                      <a:pt x="0" y="297"/>
                      <a:pt x="0" y="651"/>
                    </a:cubicBezTo>
                    <a:cubicBezTo>
                      <a:pt x="0" y="1005"/>
                      <a:pt x="298" y="1295"/>
                      <a:pt x="651" y="1295"/>
                    </a:cubicBezTo>
                    <a:cubicBezTo>
                      <a:pt x="1005" y="1295"/>
                      <a:pt x="1295" y="1005"/>
                      <a:pt x="1295" y="651"/>
                    </a:cubicBezTo>
                    <a:cubicBezTo>
                      <a:pt x="1295" y="297"/>
                      <a:pt x="1005" y="0"/>
                      <a:pt x="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088995" y="2213551"/>
                <a:ext cx="38678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9" extrusionOk="0">
                    <a:moveTo>
                      <a:pt x="559" y="0"/>
                    </a:moveTo>
                    <a:cubicBezTo>
                      <a:pt x="234" y="0"/>
                      <a:pt x="0" y="262"/>
                      <a:pt x="0" y="559"/>
                    </a:cubicBezTo>
                    <a:cubicBezTo>
                      <a:pt x="0" y="885"/>
                      <a:pt x="234" y="1118"/>
                      <a:pt x="559" y="1118"/>
                    </a:cubicBezTo>
                    <a:cubicBezTo>
                      <a:pt x="856" y="1118"/>
                      <a:pt x="1118" y="885"/>
                      <a:pt x="1118" y="559"/>
                    </a:cubicBezTo>
                    <a:cubicBezTo>
                      <a:pt x="1118" y="262"/>
                      <a:pt x="856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323248" y="2120880"/>
                <a:ext cx="67263" cy="6726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977" y="113"/>
                    </a:moveTo>
                    <a:cubicBezTo>
                      <a:pt x="1444" y="113"/>
                      <a:pt x="1833" y="503"/>
                      <a:pt x="1833" y="969"/>
                    </a:cubicBezTo>
                    <a:cubicBezTo>
                      <a:pt x="1833" y="1443"/>
                      <a:pt x="1444" y="1825"/>
                      <a:pt x="977" y="1825"/>
                    </a:cubicBezTo>
                    <a:cubicBezTo>
                      <a:pt x="503" y="1825"/>
                      <a:pt x="121" y="1443"/>
                      <a:pt x="121" y="969"/>
                    </a:cubicBezTo>
                    <a:cubicBezTo>
                      <a:pt x="121" y="503"/>
                      <a:pt x="503" y="113"/>
                      <a:pt x="977" y="113"/>
                    </a:cubicBezTo>
                    <a:close/>
                    <a:moveTo>
                      <a:pt x="977" y="0"/>
                    </a:moveTo>
                    <a:cubicBezTo>
                      <a:pt x="446" y="0"/>
                      <a:pt x="1" y="439"/>
                      <a:pt x="1" y="969"/>
                    </a:cubicBezTo>
                    <a:cubicBezTo>
                      <a:pt x="1" y="1500"/>
                      <a:pt x="446" y="1946"/>
                      <a:pt x="977" y="1946"/>
                    </a:cubicBezTo>
                    <a:cubicBezTo>
                      <a:pt x="1507" y="1946"/>
                      <a:pt x="1946" y="1500"/>
                      <a:pt x="1946" y="969"/>
                    </a:cubicBezTo>
                    <a:cubicBezTo>
                      <a:pt x="1946" y="439"/>
                      <a:pt x="1507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p49"/>
          <p:cNvGrpSpPr/>
          <p:nvPr/>
        </p:nvGrpSpPr>
        <p:grpSpPr>
          <a:xfrm>
            <a:off x="7004805" y="811635"/>
            <a:ext cx="957285" cy="300300"/>
            <a:chOff x="3583454" y="2026924"/>
            <a:chExt cx="430899" cy="135173"/>
          </a:xfrm>
        </p:grpSpPr>
        <p:sp>
          <p:nvSpPr>
            <p:cNvPr id="1527" name="Google Shape;1527;p49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949165" y="3256375"/>
            <a:ext cx="360758" cy="258297"/>
            <a:chOff x="4992850" y="4345375"/>
            <a:chExt cx="607336" cy="638400"/>
          </a:xfrm>
        </p:grpSpPr>
        <p:sp>
          <p:nvSpPr>
            <p:cNvPr id="1548" name="Google Shape;1548;p4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49"/>
          <p:cNvSpPr/>
          <p:nvPr/>
        </p:nvSpPr>
        <p:spPr>
          <a:xfrm>
            <a:off x="8086475" y="13685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2053922" y="539496"/>
            <a:ext cx="234196" cy="188409"/>
            <a:chOff x="5151797" y="479071"/>
            <a:chExt cx="234196" cy="188409"/>
          </a:xfrm>
        </p:grpSpPr>
        <p:sp>
          <p:nvSpPr>
            <p:cNvPr id="1552" name="Google Shape;1552;p4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9"/>
          <p:cNvGrpSpPr/>
          <p:nvPr/>
        </p:nvGrpSpPr>
        <p:grpSpPr>
          <a:xfrm>
            <a:off x="5506572" y="4360340"/>
            <a:ext cx="234788" cy="188409"/>
            <a:chOff x="6428979" y="917397"/>
            <a:chExt cx="234788" cy="188409"/>
          </a:xfrm>
        </p:grpSpPr>
        <p:sp>
          <p:nvSpPr>
            <p:cNvPr id="1555" name="Google Shape;1555;p49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49"/>
          <p:cNvSpPr/>
          <p:nvPr/>
        </p:nvSpPr>
        <p:spPr>
          <a:xfrm>
            <a:off x="2891575" y="40387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10;p41">
            <a:extLst>
              <a:ext uri="{FF2B5EF4-FFF2-40B4-BE49-F238E27FC236}">
                <a16:creationId xmlns:a16="http://schemas.microsoft.com/office/drawing/2014/main" id="{3367CEB9-B2C1-5A69-2AFB-326E2466E7C2}"/>
              </a:ext>
            </a:extLst>
          </p:cNvPr>
          <p:cNvSpPr txBox="1">
            <a:spLocks/>
          </p:cNvSpPr>
          <p:nvPr/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bs-Latn-BA" sz="6000" b="1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" sz="6000" b="1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909;p41">
            <a:extLst>
              <a:ext uri="{FF2B5EF4-FFF2-40B4-BE49-F238E27FC236}">
                <a16:creationId xmlns:a16="http://schemas.microsoft.com/office/drawing/2014/main" id="{A4DA988D-6F32-E6A8-497A-B3CE8F8EB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307" y="2086424"/>
            <a:ext cx="4968157" cy="1201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Pretprocesiranje podataka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6217592" y="392357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EDFAA4-5B5F-5354-E0CC-46D874BE9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" r="38261" b="6008"/>
          <a:stretch/>
        </p:blipFill>
        <p:spPr bwMode="auto">
          <a:xfrm>
            <a:off x="510988" y="558650"/>
            <a:ext cx="3731559" cy="1517691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8E49B-2D9A-5AE0-303E-55E6B3D239B0}"/>
              </a:ext>
            </a:extLst>
          </p:cNvPr>
          <p:cNvSpPr txBox="1"/>
          <p:nvPr/>
        </p:nvSpPr>
        <p:spPr>
          <a:xfrm>
            <a:off x="598394" y="215153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Učitavanje podataka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F54D8-F3B6-513C-9B7E-3258D3F689A1}"/>
              </a:ext>
            </a:extLst>
          </p:cNvPr>
          <p:cNvSpPr txBox="1"/>
          <p:nvPr/>
        </p:nvSpPr>
        <p:spPr>
          <a:xfrm>
            <a:off x="4946277" y="212911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Provjera null i duplih vrijednosti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1D52FC-4B45-C0C4-3C11-489AC37D1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7" r="29518"/>
          <a:stretch/>
        </p:blipFill>
        <p:spPr bwMode="auto">
          <a:xfrm>
            <a:off x="5002305" y="555496"/>
            <a:ext cx="3641211" cy="2772651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1696E5-979C-DFC6-2638-E4779823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82" y="2520427"/>
            <a:ext cx="3234017" cy="230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A108F-69BF-ECD3-DED5-37C1B42897CC}"/>
              </a:ext>
            </a:extLst>
          </p:cNvPr>
          <p:cNvSpPr txBox="1"/>
          <p:nvPr/>
        </p:nvSpPr>
        <p:spPr>
          <a:xfrm>
            <a:off x="461682" y="2169459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aktivnosti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E84E4E-B819-25D6-4465-F692668CF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92" y="2834451"/>
            <a:ext cx="3875400" cy="20938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6432745" y="1335016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78E49B-2D9A-5AE0-303E-55E6B3D239B0}"/>
              </a:ext>
            </a:extLst>
          </p:cNvPr>
          <p:cNvSpPr txBox="1"/>
          <p:nvPr/>
        </p:nvSpPr>
        <p:spPr>
          <a:xfrm>
            <a:off x="3281082" y="201707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Grupisanje podataka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0BEC4-883D-E86D-19C3-DCA2E4821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" t="1710" r="20776"/>
          <a:stretch/>
        </p:blipFill>
        <p:spPr bwMode="auto">
          <a:xfrm>
            <a:off x="531159" y="712693"/>
            <a:ext cx="4948518" cy="259332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245A25-86E1-E7B5-2215-3FFDEF7FA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9" t="2895" r="29672"/>
          <a:stretch/>
        </p:blipFill>
        <p:spPr bwMode="auto">
          <a:xfrm>
            <a:off x="3859305" y="2346511"/>
            <a:ext cx="4094629" cy="233978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12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6432745" y="1335016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78E49B-2D9A-5AE0-303E-55E6B3D239B0}"/>
              </a:ext>
            </a:extLst>
          </p:cNvPr>
          <p:cNvSpPr txBox="1"/>
          <p:nvPr/>
        </p:nvSpPr>
        <p:spPr>
          <a:xfrm>
            <a:off x="3239830" y="284209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Redukcija dimenzionalnosti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34BBE-60DF-00F3-4DDA-9C61AD217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3175" r="43288" b="5221"/>
          <a:stretch/>
        </p:blipFill>
        <p:spPr bwMode="auto">
          <a:xfrm>
            <a:off x="710118" y="1196283"/>
            <a:ext cx="3690002" cy="140941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E4874-8E2B-17C6-6E0A-83ED71E74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r="37759"/>
          <a:stretch/>
        </p:blipFill>
        <p:spPr bwMode="auto">
          <a:xfrm>
            <a:off x="4618072" y="838830"/>
            <a:ext cx="3941537" cy="35814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50C4F-16A6-3BB9-98DD-C0158D848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1" t="5026" r="48814" b="4898"/>
          <a:stretch/>
        </p:blipFill>
        <p:spPr bwMode="auto">
          <a:xfrm>
            <a:off x="818147" y="2928830"/>
            <a:ext cx="3513221" cy="103815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780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6459640" y="487851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78E49B-2D9A-5AE0-303E-55E6B3D239B0}"/>
              </a:ext>
            </a:extLst>
          </p:cNvPr>
          <p:cNvSpPr txBox="1"/>
          <p:nvPr/>
        </p:nvSpPr>
        <p:spPr>
          <a:xfrm>
            <a:off x="3239830" y="284209"/>
            <a:ext cx="270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Provjera ispravnosti podataka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26FF96-0C8C-B5FF-EA6D-9AD97F207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5" t="2480" r="34204" b="1540"/>
          <a:stretch/>
        </p:blipFill>
        <p:spPr bwMode="auto">
          <a:xfrm>
            <a:off x="982494" y="1176616"/>
            <a:ext cx="3925682" cy="280045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BC43A-B12D-DA41-7E80-B59BC3DEFA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r="54101"/>
          <a:stretch/>
        </p:blipFill>
        <p:spPr bwMode="auto">
          <a:xfrm>
            <a:off x="5378822" y="892882"/>
            <a:ext cx="2534772" cy="34719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7599152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708</Words>
  <Application>Microsoft Office PowerPoint</Application>
  <PresentationFormat>On-screen Show (16:9)</PresentationFormat>
  <Paragraphs>113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Anaheim</vt:lpstr>
      <vt:lpstr>Bebas Neue</vt:lpstr>
      <vt:lpstr>Times New Roman</vt:lpstr>
      <vt:lpstr>Nunito Light</vt:lpstr>
      <vt:lpstr>Poppins</vt:lpstr>
      <vt:lpstr>DM Sans</vt:lpstr>
      <vt:lpstr>Arial</vt:lpstr>
      <vt:lpstr>Lato</vt:lpstr>
      <vt:lpstr>Brackets Lesson for Coding and Programming by Slidesgo</vt:lpstr>
      <vt:lpstr>Klasifikacija ljudskih aktivnosti u pametnim satovima </vt:lpstr>
      <vt:lpstr>Faze izgradnje modela</vt:lpstr>
      <vt:lpstr>Prikupljanje podataka</vt:lpstr>
      <vt:lpstr>01</vt:lpstr>
      <vt:lpstr>Pretprocesiranje podataka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Klasifikatori i testiranje modela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Upoređivanje rezultata</vt:lpstr>
      <vt:lpstr>Literatura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ljudskih aktivnosti u pametnim satovima</dc:title>
  <dc:creator>Zuhra</dc:creator>
  <cp:lastModifiedBy>Zuhra</cp:lastModifiedBy>
  <cp:revision>8</cp:revision>
  <dcterms:modified xsi:type="dcterms:W3CDTF">2023-07-03T12:12:33Z</dcterms:modified>
</cp:coreProperties>
</file>